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6" d="100"/>
          <a:sy n="46" d="100"/>
        </p:scale>
        <p:origin x="118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A013A977-8A80-41A0-BF62-B9B88628601A}" type="slidenum">
              <a:t>‹#›</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7" name="PlaceHolder 2"/>
          <p:cNvSpPr>
            <a:spLocks noGrp="1"/>
          </p:cNvSpPr>
          <p:nvPr>
            <p:ph/>
          </p:nvPr>
        </p:nvSpPr>
        <p:spPr>
          <a:xfrm>
            <a:off x="914400" y="2406960"/>
            <a:ext cx="16458840" cy="2845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Calibri"/>
            </a:endParaRPr>
          </a:p>
        </p:txBody>
      </p:sp>
      <p:sp>
        <p:nvSpPr>
          <p:cNvPr id="28" name="PlaceHolder 3"/>
          <p:cNvSpPr>
            <a:spLocks noGrp="1"/>
          </p:cNvSpPr>
          <p:nvPr>
            <p:ph/>
          </p:nvPr>
        </p:nvSpPr>
        <p:spPr>
          <a:xfrm>
            <a:off x="914400" y="5523120"/>
            <a:ext cx="16458840" cy="2845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98169E31-2DFE-499D-AA59-67A172DCE617}"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30" name="PlaceHolder 2"/>
          <p:cNvSpPr>
            <a:spLocks noGrp="1"/>
          </p:cNvSpPr>
          <p:nvPr>
            <p:ph/>
          </p:nvPr>
        </p:nvSpPr>
        <p:spPr>
          <a:xfrm>
            <a:off x="914400" y="2406960"/>
            <a:ext cx="8031600" cy="2845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Calibri"/>
            </a:endParaRPr>
          </a:p>
        </p:txBody>
      </p:sp>
      <p:sp>
        <p:nvSpPr>
          <p:cNvPr id="31" name="PlaceHolder 3"/>
          <p:cNvSpPr>
            <a:spLocks noGrp="1"/>
          </p:cNvSpPr>
          <p:nvPr>
            <p:ph/>
          </p:nvPr>
        </p:nvSpPr>
        <p:spPr>
          <a:xfrm>
            <a:off x="9348120" y="2406960"/>
            <a:ext cx="8031600" cy="2845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Calibri"/>
            </a:endParaRPr>
          </a:p>
        </p:txBody>
      </p:sp>
      <p:sp>
        <p:nvSpPr>
          <p:cNvPr id="32" name="PlaceHolder 4"/>
          <p:cNvSpPr>
            <a:spLocks noGrp="1"/>
          </p:cNvSpPr>
          <p:nvPr>
            <p:ph/>
          </p:nvPr>
        </p:nvSpPr>
        <p:spPr>
          <a:xfrm>
            <a:off x="914400" y="5523120"/>
            <a:ext cx="8031600" cy="2845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Calibri"/>
            </a:endParaRPr>
          </a:p>
        </p:txBody>
      </p:sp>
      <p:sp>
        <p:nvSpPr>
          <p:cNvPr id="33" name="PlaceHolder 5"/>
          <p:cNvSpPr>
            <a:spLocks noGrp="1"/>
          </p:cNvSpPr>
          <p:nvPr>
            <p:ph/>
          </p:nvPr>
        </p:nvSpPr>
        <p:spPr>
          <a:xfrm>
            <a:off x="9348120" y="5523120"/>
            <a:ext cx="8031600" cy="2845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Calibri"/>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94B8DC74-C5E2-4E61-8DD7-3CFB3068FB26}" type="slidenum">
              <a:t>‹#›</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35" name="PlaceHolder 2"/>
          <p:cNvSpPr>
            <a:spLocks noGrp="1"/>
          </p:cNvSpPr>
          <p:nvPr>
            <p:ph/>
          </p:nvPr>
        </p:nvSpPr>
        <p:spPr>
          <a:xfrm>
            <a:off x="914400" y="2406960"/>
            <a:ext cx="5299560" cy="2845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Calibri"/>
            </a:endParaRPr>
          </a:p>
        </p:txBody>
      </p:sp>
      <p:sp>
        <p:nvSpPr>
          <p:cNvPr id="36" name="PlaceHolder 3"/>
          <p:cNvSpPr>
            <a:spLocks noGrp="1"/>
          </p:cNvSpPr>
          <p:nvPr>
            <p:ph/>
          </p:nvPr>
        </p:nvSpPr>
        <p:spPr>
          <a:xfrm>
            <a:off x="6479280" y="2406960"/>
            <a:ext cx="5299560" cy="2845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Calibri"/>
            </a:endParaRPr>
          </a:p>
        </p:txBody>
      </p:sp>
      <p:sp>
        <p:nvSpPr>
          <p:cNvPr id="37" name="PlaceHolder 4"/>
          <p:cNvSpPr>
            <a:spLocks noGrp="1"/>
          </p:cNvSpPr>
          <p:nvPr>
            <p:ph/>
          </p:nvPr>
        </p:nvSpPr>
        <p:spPr>
          <a:xfrm>
            <a:off x="12044160" y="2406960"/>
            <a:ext cx="5299560" cy="2845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Calibri"/>
            </a:endParaRPr>
          </a:p>
        </p:txBody>
      </p:sp>
      <p:sp>
        <p:nvSpPr>
          <p:cNvPr id="38" name="PlaceHolder 5"/>
          <p:cNvSpPr>
            <a:spLocks noGrp="1"/>
          </p:cNvSpPr>
          <p:nvPr>
            <p:ph/>
          </p:nvPr>
        </p:nvSpPr>
        <p:spPr>
          <a:xfrm>
            <a:off x="914400" y="5523120"/>
            <a:ext cx="5299560" cy="2845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Calibri"/>
            </a:endParaRPr>
          </a:p>
        </p:txBody>
      </p:sp>
      <p:sp>
        <p:nvSpPr>
          <p:cNvPr id="39" name="PlaceHolder 6"/>
          <p:cNvSpPr>
            <a:spLocks noGrp="1"/>
          </p:cNvSpPr>
          <p:nvPr>
            <p:ph/>
          </p:nvPr>
        </p:nvSpPr>
        <p:spPr>
          <a:xfrm>
            <a:off x="6479280" y="5523120"/>
            <a:ext cx="5299560" cy="2845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Calibri"/>
            </a:endParaRPr>
          </a:p>
        </p:txBody>
      </p:sp>
      <p:sp>
        <p:nvSpPr>
          <p:cNvPr id="40" name="PlaceHolder 7"/>
          <p:cNvSpPr>
            <a:spLocks noGrp="1"/>
          </p:cNvSpPr>
          <p:nvPr>
            <p:ph/>
          </p:nvPr>
        </p:nvSpPr>
        <p:spPr>
          <a:xfrm>
            <a:off x="12044160" y="5523120"/>
            <a:ext cx="5299560" cy="2845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Calibri"/>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A162B43A-BEBA-4942-9E63-87C1BD397496}" type="slidenum">
              <a:t>‹#›</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6" name="PlaceHolder 2"/>
          <p:cNvSpPr>
            <a:spLocks noGrp="1"/>
          </p:cNvSpPr>
          <p:nvPr>
            <p:ph type="subTitle"/>
          </p:nvPr>
        </p:nvSpPr>
        <p:spPr>
          <a:xfrm>
            <a:off x="914400" y="2406960"/>
            <a:ext cx="16458840" cy="5965920"/>
          </a:xfrm>
          <a:prstGeom prst="rect">
            <a:avLst/>
          </a:prstGeom>
          <a:noFill/>
          <a:ln w="0">
            <a:noFill/>
          </a:ln>
        </p:spPr>
        <p:txBody>
          <a:bodyPr lIns="0" tIns="0" rIns="0" bIns="0" anchor="ctr">
            <a:noAutofit/>
          </a:bodyPr>
          <a:lstStyle/>
          <a:p>
            <a:pPr indent="0" algn="ctr">
              <a:buNone/>
            </a:pPr>
            <a:endParaRPr lang="en-IN" sz="3200" b="0" strike="noStrike" spc="-1">
              <a:solidFill>
                <a:srgbClr val="000000"/>
              </a:solidFill>
              <a:latin typeface="Arial"/>
            </a:endParaRPr>
          </a:p>
        </p:txBody>
      </p:sp>
      <p:sp>
        <p:nvSpPr>
          <p:cNvPr id="4" name="PlaceHolder 3"/>
          <p:cNvSpPr>
            <a:spLocks noGrp="1"/>
          </p:cNvSpPr>
          <p:nvPr>
            <p:ph type="ftr" idx="2"/>
          </p:nvPr>
        </p:nvSpPr>
        <p:spPr/>
        <p:txBody>
          <a:bodyPr/>
          <a:lstStyle/>
          <a:p>
            <a:r>
              <a:t>Footer</a:t>
            </a:r>
          </a:p>
        </p:txBody>
      </p:sp>
      <p:sp>
        <p:nvSpPr>
          <p:cNvPr id="2" name="PlaceHolder 4"/>
          <p:cNvSpPr>
            <a:spLocks noGrp="1"/>
          </p:cNvSpPr>
          <p:nvPr>
            <p:ph type="sldNum" idx="3"/>
          </p:nvPr>
        </p:nvSpPr>
        <p:spPr/>
        <p:txBody>
          <a:bodyPr/>
          <a:lstStyle/>
          <a:p>
            <a:fld id="{CD036BBC-B876-4905-B7B5-EE45F5D88664}" type="slidenum">
              <a:t>‹#›</a:t>
            </a:fld>
            <a:endParaRPr/>
          </a:p>
        </p:txBody>
      </p:sp>
      <p:sp>
        <p:nvSpPr>
          <p:cNvPr id="3" name="PlaceHolder 5"/>
          <p:cNvSpPr>
            <a:spLocks noGrp="1"/>
          </p:cNvSpPr>
          <p:nvPr>
            <p:ph type="dt" idx="1"/>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8" name="PlaceHolder 2"/>
          <p:cNvSpPr>
            <a:spLocks noGrp="1"/>
          </p:cNvSpPr>
          <p:nvPr>
            <p:ph/>
          </p:nvPr>
        </p:nvSpPr>
        <p:spPr>
          <a:xfrm>
            <a:off x="914400" y="2406960"/>
            <a:ext cx="16458840" cy="596592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Calibri"/>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75B4C4B7-F01E-4AD0-A953-6D11FABF80C6}"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0" name="PlaceHolder 2"/>
          <p:cNvSpPr>
            <a:spLocks noGrp="1"/>
          </p:cNvSpPr>
          <p:nvPr>
            <p:ph/>
          </p:nvPr>
        </p:nvSpPr>
        <p:spPr>
          <a:xfrm>
            <a:off x="914400" y="2406960"/>
            <a:ext cx="8031600" cy="596592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Calibri"/>
            </a:endParaRPr>
          </a:p>
        </p:txBody>
      </p:sp>
      <p:sp>
        <p:nvSpPr>
          <p:cNvPr id="11" name="PlaceHolder 3"/>
          <p:cNvSpPr>
            <a:spLocks noGrp="1"/>
          </p:cNvSpPr>
          <p:nvPr>
            <p:ph/>
          </p:nvPr>
        </p:nvSpPr>
        <p:spPr>
          <a:xfrm>
            <a:off x="9348120" y="2406960"/>
            <a:ext cx="8031600" cy="596592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649FE3F7-3B51-4570-8DE5-50CDC8223D66}"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C3DDF0B1-1A3C-46A6-8F78-939F74645036}"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914400" y="410400"/>
            <a:ext cx="16458840" cy="7962840"/>
          </a:xfrm>
          <a:prstGeom prst="rect">
            <a:avLst/>
          </a:prstGeom>
          <a:noFill/>
          <a:ln w="0">
            <a:noFill/>
          </a:ln>
        </p:spPr>
        <p:txBody>
          <a:bodyPr lIns="0" tIns="0" rIns="0" bIns="0" anchor="ctr">
            <a:noAutofit/>
          </a:bodyPr>
          <a:lstStyle/>
          <a:p>
            <a:pPr algn="ctr"/>
            <a:endParaRPr lang="en-IN" sz="3200" b="0" strike="noStrike" spc="-1">
              <a:solidFill>
                <a:srgbClr val="000000"/>
              </a:solidFill>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093FBBDC-E186-42FC-BE19-27268A4B55F1}"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5" name="PlaceHolder 2"/>
          <p:cNvSpPr>
            <a:spLocks noGrp="1"/>
          </p:cNvSpPr>
          <p:nvPr>
            <p:ph/>
          </p:nvPr>
        </p:nvSpPr>
        <p:spPr>
          <a:xfrm>
            <a:off x="914400" y="2406960"/>
            <a:ext cx="8031600" cy="2845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Calibri"/>
            </a:endParaRPr>
          </a:p>
        </p:txBody>
      </p:sp>
      <p:sp>
        <p:nvSpPr>
          <p:cNvPr id="16" name="PlaceHolder 3"/>
          <p:cNvSpPr>
            <a:spLocks noGrp="1"/>
          </p:cNvSpPr>
          <p:nvPr>
            <p:ph/>
          </p:nvPr>
        </p:nvSpPr>
        <p:spPr>
          <a:xfrm>
            <a:off x="9348120" y="2406960"/>
            <a:ext cx="8031600" cy="596592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Calibri"/>
            </a:endParaRPr>
          </a:p>
        </p:txBody>
      </p:sp>
      <p:sp>
        <p:nvSpPr>
          <p:cNvPr id="17" name="PlaceHolder 4"/>
          <p:cNvSpPr>
            <a:spLocks noGrp="1"/>
          </p:cNvSpPr>
          <p:nvPr>
            <p:ph/>
          </p:nvPr>
        </p:nvSpPr>
        <p:spPr>
          <a:xfrm>
            <a:off x="914400" y="5523120"/>
            <a:ext cx="8031600" cy="2845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B5D29E85-2118-411A-B13E-61D881E678DF}"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9" name="PlaceHolder 2"/>
          <p:cNvSpPr>
            <a:spLocks noGrp="1"/>
          </p:cNvSpPr>
          <p:nvPr>
            <p:ph/>
          </p:nvPr>
        </p:nvSpPr>
        <p:spPr>
          <a:xfrm>
            <a:off x="914400" y="2406960"/>
            <a:ext cx="8031600" cy="596592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Calibri"/>
            </a:endParaRPr>
          </a:p>
        </p:txBody>
      </p:sp>
      <p:sp>
        <p:nvSpPr>
          <p:cNvPr id="20" name="PlaceHolder 3"/>
          <p:cNvSpPr>
            <a:spLocks noGrp="1"/>
          </p:cNvSpPr>
          <p:nvPr>
            <p:ph/>
          </p:nvPr>
        </p:nvSpPr>
        <p:spPr>
          <a:xfrm>
            <a:off x="9348120" y="2406960"/>
            <a:ext cx="8031600" cy="2845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Calibri"/>
            </a:endParaRPr>
          </a:p>
        </p:txBody>
      </p:sp>
      <p:sp>
        <p:nvSpPr>
          <p:cNvPr id="21" name="PlaceHolder 4"/>
          <p:cNvSpPr>
            <a:spLocks noGrp="1"/>
          </p:cNvSpPr>
          <p:nvPr>
            <p:ph/>
          </p:nvPr>
        </p:nvSpPr>
        <p:spPr>
          <a:xfrm>
            <a:off x="9348120" y="5523120"/>
            <a:ext cx="8031600" cy="2845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77338932-7865-4532-95E3-3C54552163B3}"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3" name="PlaceHolder 2"/>
          <p:cNvSpPr>
            <a:spLocks noGrp="1"/>
          </p:cNvSpPr>
          <p:nvPr>
            <p:ph/>
          </p:nvPr>
        </p:nvSpPr>
        <p:spPr>
          <a:xfrm>
            <a:off x="914400" y="2406960"/>
            <a:ext cx="8031600" cy="2845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Calibri"/>
            </a:endParaRPr>
          </a:p>
        </p:txBody>
      </p:sp>
      <p:sp>
        <p:nvSpPr>
          <p:cNvPr id="24" name="PlaceHolder 3"/>
          <p:cNvSpPr>
            <a:spLocks noGrp="1"/>
          </p:cNvSpPr>
          <p:nvPr>
            <p:ph/>
          </p:nvPr>
        </p:nvSpPr>
        <p:spPr>
          <a:xfrm>
            <a:off x="9348120" y="2406960"/>
            <a:ext cx="8031600" cy="2845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Calibri"/>
            </a:endParaRPr>
          </a:p>
        </p:txBody>
      </p:sp>
      <p:sp>
        <p:nvSpPr>
          <p:cNvPr id="25" name="PlaceHolder 4"/>
          <p:cNvSpPr>
            <a:spLocks noGrp="1"/>
          </p:cNvSpPr>
          <p:nvPr>
            <p:ph/>
          </p:nvPr>
        </p:nvSpPr>
        <p:spPr>
          <a:xfrm>
            <a:off x="914400" y="5523120"/>
            <a:ext cx="16458840" cy="28454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3EDA988D-3A36-400B-8A1C-0DA1E7426642}"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dt" idx="1"/>
          </p:nvPr>
        </p:nvSpPr>
        <p:spPr>
          <a:xfrm>
            <a:off x="457200" y="6356520"/>
            <a:ext cx="2133360" cy="364680"/>
          </a:xfrm>
          <a:prstGeom prst="rect">
            <a:avLst/>
          </a:prstGeom>
          <a:noFill/>
          <a:ln w="0">
            <a:noFill/>
          </a:ln>
        </p:spPr>
        <p:txBody>
          <a:bodyPr anchor="ctr">
            <a:noAutofit/>
          </a:bodyPr>
          <a:lstStyle>
            <a:lvl1pPr indent="0">
              <a:lnSpc>
                <a:spcPct val="100000"/>
              </a:lnSpc>
              <a:buNone/>
              <a:defRPr lang="en-US" sz="1200" b="0" strike="noStrike" spc="-1">
                <a:solidFill>
                  <a:srgbClr val="8B8B8B"/>
                </a:solidFill>
                <a:latin typeface="Calibri"/>
              </a:defRPr>
            </a:lvl1pPr>
          </a:lstStyle>
          <a:p>
            <a:pPr indent="0">
              <a:lnSpc>
                <a:spcPct val="100000"/>
              </a:lnSpc>
              <a:buNone/>
            </a:pPr>
            <a:r>
              <a:rPr lang="en-US" sz="1200" b="0" strike="noStrike" spc="-1">
                <a:solidFill>
                  <a:srgbClr val="8B8B8B"/>
                </a:solidFill>
                <a:latin typeface="Calibri"/>
              </a:rPr>
              <a:t>&lt;date/time&gt;</a:t>
            </a:r>
            <a:endParaRPr lang="en-IN" sz="1200" b="0" strike="noStrike" spc="-1">
              <a:solidFill>
                <a:srgbClr val="000000"/>
              </a:solidFill>
              <a:latin typeface="Times New Roman"/>
            </a:endParaRPr>
          </a:p>
        </p:txBody>
      </p:sp>
      <p:sp>
        <p:nvSpPr>
          <p:cNvPr id="6" name="PlaceHolder 2"/>
          <p:cNvSpPr>
            <a:spLocks noGrp="1"/>
          </p:cNvSpPr>
          <p:nvPr>
            <p:ph type="ftr" idx="2"/>
          </p:nvPr>
        </p:nvSpPr>
        <p:spPr>
          <a:xfrm>
            <a:off x="3124080" y="6356520"/>
            <a:ext cx="2895120" cy="364680"/>
          </a:xfrm>
          <a:prstGeom prst="rect">
            <a:avLst/>
          </a:prstGeom>
          <a:noFill/>
          <a:ln w="0">
            <a:noFill/>
          </a:ln>
        </p:spPr>
        <p:txBody>
          <a:bodyPr anchor="ctr">
            <a:noAutofit/>
          </a:bodyPr>
          <a:lstStyle>
            <a:lvl1pPr indent="0" algn="ctr">
              <a:buNone/>
              <a:defRPr lang="en-IN" sz="1400" b="0" strike="noStrike" spc="-1">
                <a:solidFill>
                  <a:srgbClr val="000000"/>
                </a:solidFill>
                <a:latin typeface="Times New Roman"/>
              </a:defRPr>
            </a:lvl1pPr>
          </a:lstStyle>
          <a:p>
            <a:pPr indent="0" algn="ctr">
              <a:buNone/>
            </a:pPr>
            <a:r>
              <a:rPr lang="en-IN" sz="1400" b="0" strike="noStrike" spc="-1">
                <a:solidFill>
                  <a:srgbClr val="000000"/>
                </a:solidFill>
                <a:latin typeface="Times New Roman"/>
              </a:rPr>
              <a:t>&lt;footer&gt;</a:t>
            </a:r>
          </a:p>
        </p:txBody>
      </p:sp>
      <p:sp>
        <p:nvSpPr>
          <p:cNvPr id="2" name="PlaceHolder 3"/>
          <p:cNvSpPr>
            <a:spLocks noGrp="1"/>
          </p:cNvSpPr>
          <p:nvPr>
            <p:ph type="sldNum" idx="3"/>
          </p:nvPr>
        </p:nvSpPr>
        <p:spPr>
          <a:xfrm>
            <a:off x="6553080" y="6356520"/>
            <a:ext cx="2133360" cy="364680"/>
          </a:xfrm>
          <a:prstGeom prst="rect">
            <a:avLst/>
          </a:prstGeom>
          <a:noFill/>
          <a:ln w="0">
            <a:noFill/>
          </a:ln>
        </p:spPr>
        <p:txBody>
          <a:bodyPr anchor="ctr">
            <a:noAutofit/>
          </a:bodyPr>
          <a:lstStyle>
            <a:lvl1pPr indent="0" algn="r">
              <a:lnSpc>
                <a:spcPct val="100000"/>
              </a:lnSpc>
              <a:buNone/>
              <a:defRPr lang="en-US" sz="1200" b="0" strike="noStrike" spc="-1">
                <a:solidFill>
                  <a:srgbClr val="8B8B8B"/>
                </a:solidFill>
                <a:latin typeface="Calibri"/>
              </a:defRPr>
            </a:lvl1pPr>
          </a:lstStyle>
          <a:p>
            <a:pPr indent="0" algn="r">
              <a:lnSpc>
                <a:spcPct val="100000"/>
              </a:lnSpc>
              <a:buNone/>
            </a:pPr>
            <a:fld id="{DF60CC71-DF35-4D9B-B6E9-7C650CB8CA67}" type="slidenum">
              <a:rPr lang="en-US" sz="1200" b="0" strike="noStrike" spc="-1">
                <a:solidFill>
                  <a:srgbClr val="8B8B8B"/>
                </a:solidFill>
                <a:latin typeface="Calibri"/>
              </a:rPr>
              <a:t>‹#›</a:t>
            </a:fld>
            <a:endParaRPr lang="en-IN" sz="1200" b="0" strike="noStrike" spc="-1">
              <a:solidFill>
                <a:srgbClr val="000000"/>
              </a:solidFill>
              <a:latin typeface="Times New Roman"/>
            </a:endParaRPr>
          </a:p>
        </p:txBody>
      </p:sp>
      <p:sp>
        <p:nvSpPr>
          <p:cNvPr id="3" name="PlaceHolder 4"/>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Calibri"/>
              </a:rPr>
              <a:t>Click to edit the title text format</a:t>
            </a:r>
          </a:p>
        </p:txBody>
      </p:sp>
      <p:sp>
        <p:nvSpPr>
          <p:cNvPr id="4" name="PlaceHolder 5"/>
          <p:cNvSpPr>
            <a:spLocks noGrp="1"/>
          </p:cNvSpPr>
          <p:nvPr>
            <p:ph type="body"/>
          </p:nvPr>
        </p:nvSpPr>
        <p:spPr>
          <a:xfrm>
            <a:off x="914400" y="2406960"/>
            <a:ext cx="16458840" cy="596592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24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20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2.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1.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jpe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1" name="Freeform 2"/>
          <p:cNvSpPr/>
          <p:nvPr/>
        </p:nvSpPr>
        <p:spPr>
          <a:xfrm>
            <a:off x="5920200" y="-491760"/>
            <a:ext cx="4142160" cy="4114440"/>
          </a:xfrm>
          <a:custGeom>
            <a:avLst/>
            <a:gdLst>
              <a:gd name="textAreaLeft" fmla="*/ 0 w 4142160"/>
              <a:gd name="textAreaRight" fmla="*/ 4142520 w 4142160"/>
              <a:gd name="textAreaTop" fmla="*/ 0 h 4114440"/>
              <a:gd name="textAreaBottom" fmla="*/ 4114800 h 4114440"/>
            </a:gdLst>
            <a:ahLst/>
            <a:cxnLst/>
            <a:rect l="textAreaLeft" t="textAreaTop" r="textAreaRight" b="textAreaBottom"/>
            <a:pathLst>
              <a:path w="4142416" h="4114800">
                <a:moveTo>
                  <a:pt x="0" y="0"/>
                </a:moveTo>
                <a:lnTo>
                  <a:pt x="4142416" y="0"/>
                </a:lnTo>
                <a:lnTo>
                  <a:pt x="4142416" y="4114800"/>
                </a:lnTo>
                <a:lnTo>
                  <a:pt x="0" y="4114800"/>
                </a:lnTo>
                <a:lnTo>
                  <a:pt x="0" y="0"/>
                </a:lnTo>
                <a:close/>
              </a:path>
            </a:pathLst>
          </a:custGeom>
          <a:blipFill rotWithShape="0">
            <a:blip r:embed="rId2">
              <a:alphaModFix amt="8000"/>
            </a:blip>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Calibri"/>
            </a:endParaRPr>
          </a:p>
        </p:txBody>
      </p:sp>
      <p:sp>
        <p:nvSpPr>
          <p:cNvPr id="42" name="Freeform 3"/>
          <p:cNvSpPr/>
          <p:nvPr/>
        </p:nvSpPr>
        <p:spPr>
          <a:xfrm>
            <a:off x="1528200" y="5630400"/>
            <a:ext cx="3826800" cy="4114440"/>
          </a:xfrm>
          <a:custGeom>
            <a:avLst/>
            <a:gdLst>
              <a:gd name="textAreaLeft" fmla="*/ 0 w 3826800"/>
              <a:gd name="textAreaRight" fmla="*/ 3827160 w 3826800"/>
              <a:gd name="textAreaTop" fmla="*/ 0 h 4114440"/>
              <a:gd name="textAreaBottom" fmla="*/ 4114800 h 4114440"/>
            </a:gdLst>
            <a:ahLst/>
            <a:cxnLst/>
            <a:rect l="textAreaLeft" t="textAreaTop" r="textAreaRight" b="textAreaBottom"/>
            <a:pathLst>
              <a:path w="3827148" h="4114800">
                <a:moveTo>
                  <a:pt x="0" y="0"/>
                </a:moveTo>
                <a:lnTo>
                  <a:pt x="3827148" y="0"/>
                </a:lnTo>
                <a:lnTo>
                  <a:pt x="3827148" y="4114800"/>
                </a:lnTo>
                <a:lnTo>
                  <a:pt x="0" y="4114800"/>
                </a:lnTo>
                <a:lnTo>
                  <a:pt x="0" y="0"/>
                </a:lnTo>
                <a:close/>
              </a:path>
            </a:pathLst>
          </a:custGeom>
          <a:blipFill rotWithShape="0">
            <a:blip r:embed="rId3">
              <a:alphaModFix amt="14000"/>
            </a:blip>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Calibri"/>
            </a:endParaRPr>
          </a:p>
        </p:txBody>
      </p:sp>
      <p:sp>
        <p:nvSpPr>
          <p:cNvPr id="43" name="Freeform 4"/>
          <p:cNvSpPr/>
          <p:nvPr/>
        </p:nvSpPr>
        <p:spPr>
          <a:xfrm>
            <a:off x="13262400" y="681120"/>
            <a:ext cx="4367880" cy="4114440"/>
          </a:xfrm>
          <a:custGeom>
            <a:avLst/>
            <a:gdLst>
              <a:gd name="textAreaLeft" fmla="*/ 0 w 4367880"/>
              <a:gd name="textAreaRight" fmla="*/ 4368240 w 4367880"/>
              <a:gd name="textAreaTop" fmla="*/ 0 h 4114440"/>
              <a:gd name="textAreaBottom" fmla="*/ 4114800 h 4114440"/>
            </a:gdLst>
            <a:ahLst/>
            <a:cxnLst/>
            <a:rect l="textAreaLeft" t="textAreaTop" r="textAreaRight" b="textAreaBottom"/>
            <a:pathLst>
              <a:path w="4368153" h="4114800">
                <a:moveTo>
                  <a:pt x="0" y="0"/>
                </a:moveTo>
                <a:lnTo>
                  <a:pt x="4368153" y="0"/>
                </a:lnTo>
                <a:lnTo>
                  <a:pt x="4368153" y="4114800"/>
                </a:lnTo>
                <a:lnTo>
                  <a:pt x="0" y="4114800"/>
                </a:lnTo>
                <a:lnTo>
                  <a:pt x="0" y="0"/>
                </a:lnTo>
                <a:close/>
              </a:path>
            </a:pathLst>
          </a:custGeom>
          <a:blipFill rotWithShape="0">
            <a:blip r:embed="rId4">
              <a:alphaModFix amt="23000"/>
            </a:blip>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Calibri"/>
            </a:endParaRPr>
          </a:p>
        </p:txBody>
      </p:sp>
      <p:sp>
        <p:nvSpPr>
          <p:cNvPr id="44" name="TextBox 15"/>
          <p:cNvSpPr/>
          <p:nvPr/>
        </p:nvSpPr>
        <p:spPr>
          <a:xfrm>
            <a:off x="654120" y="5612760"/>
            <a:ext cx="10532160" cy="549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4320"/>
              </a:lnSpc>
            </a:pPr>
            <a:r>
              <a:rPr lang="en-US" sz="3600" b="0" strike="noStrike" spc="1149">
                <a:solidFill>
                  <a:srgbClr val="FFBD59"/>
                </a:solidFill>
                <a:latin typeface="Poppins"/>
              </a:rPr>
              <a:t>HACKTOBERFEST 1.0</a:t>
            </a:r>
            <a:endParaRPr lang="en-IN" sz="3600" b="0" strike="noStrike" spc="-1">
              <a:solidFill>
                <a:srgbClr val="FFFFFF"/>
              </a:solidFill>
              <a:latin typeface="Arial"/>
            </a:endParaRPr>
          </a:p>
        </p:txBody>
      </p:sp>
      <p:sp>
        <p:nvSpPr>
          <p:cNvPr id="45" name="TextBox 16"/>
          <p:cNvSpPr/>
          <p:nvPr/>
        </p:nvSpPr>
        <p:spPr>
          <a:xfrm>
            <a:off x="-713520" y="3645720"/>
            <a:ext cx="13267080" cy="1829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14400"/>
              </a:lnSpc>
            </a:pPr>
            <a:r>
              <a:rPr lang="en-US" sz="12000" b="0" strike="noStrike" spc="-1">
                <a:solidFill>
                  <a:srgbClr val="FFFFFF"/>
                </a:solidFill>
                <a:latin typeface="Mont Bold"/>
              </a:rPr>
              <a:t>Pi-Mates</a:t>
            </a:r>
            <a:endParaRPr lang="en-IN" sz="12000" b="0" strike="noStrike" spc="-1">
              <a:solidFill>
                <a:srgbClr val="FFFFFF"/>
              </a:solidFill>
              <a:latin typeface="Arial"/>
            </a:endParaRPr>
          </a:p>
        </p:txBody>
      </p:sp>
      <p:pic>
        <p:nvPicPr>
          <p:cNvPr id="46" name="Picture 17"/>
          <p:cNvPicPr/>
          <p:nvPr/>
        </p:nvPicPr>
        <p:blipFill>
          <a:blip r:embed="rId5"/>
          <a:stretch/>
        </p:blipFill>
        <p:spPr>
          <a:xfrm>
            <a:off x="1752480" y="-266760"/>
            <a:ext cx="4761720" cy="4761720"/>
          </a:xfrm>
          <a:prstGeom prst="rect">
            <a:avLst/>
          </a:prstGeom>
          <a:ln w="0">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2"/>
          <p:cNvSpPr/>
          <p:nvPr/>
        </p:nvSpPr>
        <p:spPr>
          <a:xfrm>
            <a:off x="0" y="0"/>
            <a:ext cx="18287640" cy="10286640"/>
          </a:xfrm>
          <a:custGeom>
            <a:avLst/>
            <a:gdLst>
              <a:gd name="textAreaLeft" fmla="*/ 0 w 18287640"/>
              <a:gd name="textAreaRight" fmla="*/ 18288000 w 18287640"/>
              <a:gd name="textAreaTop" fmla="*/ 0 h 10286640"/>
              <a:gd name="textAreaBottom" fmla="*/ 10287000 h 10286640"/>
            </a:gdLst>
            <a:ahLst/>
            <a:cxnLst/>
            <a:rect l="textAreaLeft" t="textAreaTop" r="textAreaRight" b="textAreaBottom"/>
            <a:pathLst>
              <a:path w="18288000" h="10287000">
                <a:moveTo>
                  <a:pt x="0" y="0"/>
                </a:moveTo>
                <a:lnTo>
                  <a:pt x="18288000" y="0"/>
                </a:lnTo>
                <a:lnTo>
                  <a:pt x="18288000" y="10287000"/>
                </a:lnTo>
                <a:lnTo>
                  <a:pt x="0" y="10287000"/>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Calibri"/>
            </a:endParaRPr>
          </a:p>
        </p:txBody>
      </p:sp>
      <p:sp>
        <p:nvSpPr>
          <p:cNvPr id="48" name="Freeform 3"/>
          <p:cNvSpPr/>
          <p:nvPr/>
        </p:nvSpPr>
        <p:spPr>
          <a:xfrm>
            <a:off x="13899960" y="-3632400"/>
            <a:ext cx="8775360" cy="8775360"/>
          </a:xfrm>
          <a:custGeom>
            <a:avLst/>
            <a:gdLst>
              <a:gd name="textAreaLeft" fmla="*/ 0 w 8775360"/>
              <a:gd name="textAreaRight" fmla="*/ 8775720 w 8775360"/>
              <a:gd name="textAreaTop" fmla="*/ 0 h 8775360"/>
              <a:gd name="textAreaBottom" fmla="*/ 8775720 h 8775360"/>
            </a:gdLst>
            <a:ahLst/>
            <a:cxnLst/>
            <a:rect l="textAreaLeft" t="textAreaTop" r="textAreaRight" b="textAreaBottom"/>
            <a:pathLst>
              <a:path w="8775807" h="8775807">
                <a:moveTo>
                  <a:pt x="0" y="0"/>
                </a:moveTo>
                <a:lnTo>
                  <a:pt x="8775806" y="0"/>
                </a:lnTo>
                <a:lnTo>
                  <a:pt x="8775806" y="8775807"/>
                </a:lnTo>
                <a:lnTo>
                  <a:pt x="0" y="8775807"/>
                </a:lnTo>
                <a:lnTo>
                  <a:pt x="0" y="0"/>
                </a:lnTo>
                <a:close/>
              </a:path>
            </a:pathLst>
          </a:custGeom>
          <a:blipFill rotWithShape="0">
            <a:blip r:embed="rId3">
              <a:alphaModFix amt="80000"/>
            </a:blip>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Calibri"/>
            </a:endParaRPr>
          </a:p>
        </p:txBody>
      </p:sp>
      <p:sp>
        <p:nvSpPr>
          <p:cNvPr id="49" name="Freeform 4"/>
          <p:cNvSpPr/>
          <p:nvPr/>
        </p:nvSpPr>
        <p:spPr>
          <a:xfrm>
            <a:off x="8985600" y="2032920"/>
            <a:ext cx="3945600" cy="4811760"/>
          </a:xfrm>
          <a:custGeom>
            <a:avLst/>
            <a:gdLst>
              <a:gd name="textAreaLeft" fmla="*/ 0 w 3945600"/>
              <a:gd name="textAreaRight" fmla="*/ 3945960 w 3945600"/>
              <a:gd name="textAreaTop" fmla="*/ 0 h 4811760"/>
              <a:gd name="textAreaBottom" fmla="*/ 4812120 h 4811760"/>
            </a:gdLst>
            <a:ahLst/>
            <a:cxnLst/>
            <a:rect l="textAreaLeft" t="textAreaTop" r="textAreaRight" b="textAreaBottom"/>
            <a:pathLst>
              <a:path w="3945958" h="4812144">
                <a:moveTo>
                  <a:pt x="0" y="0"/>
                </a:moveTo>
                <a:lnTo>
                  <a:pt x="3945958" y="0"/>
                </a:lnTo>
                <a:lnTo>
                  <a:pt x="3945958" y="4812144"/>
                </a:lnTo>
                <a:lnTo>
                  <a:pt x="0" y="4812144"/>
                </a:lnTo>
                <a:lnTo>
                  <a:pt x="0" y="0"/>
                </a:lnTo>
                <a:close/>
              </a:path>
            </a:pathLst>
          </a:custGeom>
          <a:blipFill rotWithShape="0">
            <a:blip r:embed="rId4"/>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Calibri"/>
            </a:endParaRPr>
          </a:p>
        </p:txBody>
      </p:sp>
      <p:sp>
        <p:nvSpPr>
          <p:cNvPr id="50" name="TextBox 5"/>
          <p:cNvSpPr/>
          <p:nvPr/>
        </p:nvSpPr>
        <p:spPr>
          <a:xfrm>
            <a:off x="748440" y="555120"/>
            <a:ext cx="8623800" cy="20235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7968"/>
              </a:lnSpc>
              <a:tabLst>
                <a:tab pos="0" algn="l"/>
              </a:tabLst>
            </a:pPr>
            <a:r>
              <a:rPr lang="en-US" sz="6600" b="0" strike="noStrike" spc="-1" dirty="0">
                <a:solidFill>
                  <a:srgbClr val="F5F5F3"/>
                </a:solidFill>
                <a:latin typeface="League Spartan"/>
              </a:rPr>
              <a:t>Movie Recommendation System</a:t>
            </a:r>
            <a:endParaRPr lang="en-IN" sz="6600" b="0" strike="noStrike" spc="-1" dirty="0">
              <a:solidFill>
                <a:srgbClr val="000000"/>
              </a:solidFill>
              <a:latin typeface="Arial"/>
            </a:endParaRPr>
          </a:p>
        </p:txBody>
      </p:sp>
      <p:sp>
        <p:nvSpPr>
          <p:cNvPr id="51" name="TextBox 6"/>
          <p:cNvSpPr/>
          <p:nvPr/>
        </p:nvSpPr>
        <p:spPr>
          <a:xfrm>
            <a:off x="903240" y="4315320"/>
            <a:ext cx="7696440" cy="3639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2954"/>
              </a:lnSpc>
              <a:tabLst>
                <a:tab pos="0" algn="l"/>
              </a:tabLst>
            </a:pPr>
            <a:endParaRPr lang="en-US" sz="1970" b="0" strike="noStrike" spc="-1">
              <a:solidFill>
                <a:srgbClr val="F5F5F3"/>
              </a:solidFill>
              <a:latin typeface="Mont Bold"/>
            </a:endParaRPr>
          </a:p>
        </p:txBody>
      </p:sp>
      <p:sp>
        <p:nvSpPr>
          <p:cNvPr id="52" name="TextBox 7"/>
          <p:cNvSpPr/>
          <p:nvPr/>
        </p:nvSpPr>
        <p:spPr>
          <a:xfrm>
            <a:off x="903240" y="5355360"/>
            <a:ext cx="7696440" cy="3639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2954"/>
              </a:lnSpc>
              <a:tabLst>
                <a:tab pos="0" algn="l"/>
              </a:tabLst>
            </a:pPr>
            <a:endParaRPr lang="en-US" sz="1970" b="0" strike="noStrike" spc="-1">
              <a:solidFill>
                <a:srgbClr val="F5F5F3"/>
              </a:solidFill>
              <a:latin typeface="Mont Bold"/>
            </a:endParaRPr>
          </a:p>
        </p:txBody>
      </p:sp>
      <p:sp>
        <p:nvSpPr>
          <p:cNvPr id="53" name="TextBox 8"/>
          <p:cNvSpPr/>
          <p:nvPr/>
        </p:nvSpPr>
        <p:spPr>
          <a:xfrm>
            <a:off x="748440" y="3141970"/>
            <a:ext cx="9725596" cy="6138219"/>
          </a:xfrm>
          <a:prstGeom prst="rect">
            <a:avLst/>
          </a:prstGeom>
          <a:noFill/>
          <a:ln w="0">
            <a:noFill/>
          </a:ln>
        </p:spPr>
        <p:style>
          <a:lnRef idx="0">
            <a:scrgbClr r="0" g="0" b="0"/>
          </a:lnRef>
          <a:fillRef idx="0">
            <a:scrgbClr r="0" g="0" b="0"/>
          </a:fillRef>
          <a:effectRef idx="0">
            <a:scrgbClr r="0" g="0" b="0"/>
          </a:effectRef>
          <a:fontRef idx="minor"/>
        </p:style>
        <p:txBody>
          <a:bodyPr wrap="square" lIns="0" tIns="0" rIns="0" bIns="0" anchor="t">
            <a:spAutoFit/>
          </a:bodyPr>
          <a:lstStyle/>
          <a:p>
            <a:pPr>
              <a:lnSpc>
                <a:spcPts val="2954"/>
              </a:lnSpc>
              <a:tabLst>
                <a:tab pos="0" algn="l"/>
              </a:tabLst>
            </a:pPr>
            <a:r>
              <a:rPr lang="en-US" sz="2400" b="0" strike="noStrike" spc="-1" dirty="0">
                <a:solidFill>
                  <a:srgbClr val="F5F5F3"/>
                </a:solidFill>
                <a:latin typeface="Mont Bold"/>
              </a:rPr>
              <a:t>In an era filled with unlimited streaming services and countless movie options, our movie recommendation system addresses the challenge of finding enjoyable content. Our target audience experiences decision fatigue when trying to select a movie to watch, which is why the problem we aim to solve is overwhelming choice. This relevant and important issue directly affects the consumer's experience.</a:t>
            </a:r>
          </a:p>
          <a:p>
            <a:pPr>
              <a:lnSpc>
                <a:spcPts val="2954"/>
              </a:lnSpc>
              <a:tabLst>
                <a:tab pos="0" algn="l"/>
              </a:tabLst>
            </a:pPr>
            <a:endParaRPr lang="en-US" sz="2400" b="0" strike="noStrike" spc="-1" dirty="0">
              <a:solidFill>
                <a:srgbClr val="F5F5F3"/>
              </a:solidFill>
              <a:latin typeface="Mont Bold"/>
            </a:endParaRPr>
          </a:p>
          <a:p>
            <a:pPr>
              <a:lnSpc>
                <a:spcPts val="2954"/>
              </a:lnSpc>
              <a:tabLst>
                <a:tab pos="0" algn="l"/>
              </a:tabLst>
            </a:pPr>
            <a:r>
              <a:rPr lang="en-US" sz="2400" b="0" strike="noStrike" spc="-1" dirty="0">
                <a:solidFill>
                  <a:srgbClr val="F5F5F3"/>
                </a:solidFill>
                <a:latin typeface="Mont Bold"/>
              </a:rPr>
              <a:t>In the year 2021, roughly 51% of American consumers were found to be feeling overwhelmed by the staggering amount of streaming services and entertainment options at their disposal, as per the Deloitte Digital Media Trends survey. Additionally, according to the Hub Research study, 38% of individuals found themselves wasting more time on selecting what to watch rather than actually viewing content. These statistics highlight a substantial desire for an effective solution that can streamline the decision-making process and furnish customized movie suggestions to heighten the overall viewing pleasure</a:t>
            </a:r>
            <a:endParaRPr lang="en-IN" sz="2400" b="0" strike="noStrike" spc="-1" dirty="0">
              <a:solidFill>
                <a:srgbClr val="000000"/>
              </a:solidFill>
              <a:latin typeface="Arial"/>
            </a:endParaRPr>
          </a:p>
        </p:txBody>
      </p:sp>
      <p:grpSp>
        <p:nvGrpSpPr>
          <p:cNvPr id="54" name="Group 9"/>
          <p:cNvGrpSpPr/>
          <p:nvPr/>
        </p:nvGrpSpPr>
        <p:grpSpPr>
          <a:xfrm>
            <a:off x="10958400" y="285840"/>
            <a:ext cx="6300360" cy="8984880"/>
            <a:chOff x="10958400" y="285840"/>
            <a:chExt cx="6300360" cy="8984880"/>
          </a:xfrm>
        </p:grpSpPr>
        <p:sp>
          <p:nvSpPr>
            <p:cNvPr id="55" name="Freeform 10"/>
            <p:cNvSpPr/>
            <p:nvPr/>
          </p:nvSpPr>
          <p:spPr>
            <a:xfrm>
              <a:off x="10958400" y="285840"/>
              <a:ext cx="6300360" cy="8984880"/>
            </a:xfrm>
            <a:custGeom>
              <a:avLst/>
              <a:gdLst>
                <a:gd name="textAreaLeft" fmla="*/ 0 w 6300360"/>
                <a:gd name="textAreaRight" fmla="*/ 6300720 w 6300360"/>
                <a:gd name="textAreaTop" fmla="*/ 0 h 8984880"/>
                <a:gd name="textAreaBottom" fmla="*/ 8985240 h 8984880"/>
              </a:gdLst>
              <a:ahLst/>
              <a:cxnLst/>
              <a:rect l="textAreaLeft" t="textAreaTop" r="textAreaRight" b="textAreaBottom"/>
              <a:pathLst>
                <a:path w="4292600" h="6121400">
                  <a:moveTo>
                    <a:pt x="4292600" y="6121400"/>
                  </a:moveTo>
                  <a:lnTo>
                    <a:pt x="0" y="6121400"/>
                  </a:lnTo>
                  <a:lnTo>
                    <a:pt x="0" y="0"/>
                  </a:lnTo>
                  <a:lnTo>
                    <a:pt x="4292600" y="0"/>
                  </a:lnTo>
                  <a:lnTo>
                    <a:pt x="4292600" y="6121400"/>
                  </a:lnTo>
                  <a:close/>
                </a:path>
              </a:pathLst>
            </a:custGeom>
            <a:blipFill rotWithShape="0">
              <a:blip r:embed="rId5"/>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Calibri"/>
              </a:endParaRPr>
            </a:p>
          </p:txBody>
        </p:sp>
        <p:sp>
          <p:nvSpPr>
            <p:cNvPr id="56" name="Freeform 11"/>
            <p:cNvSpPr/>
            <p:nvPr/>
          </p:nvSpPr>
          <p:spPr>
            <a:xfrm>
              <a:off x="10958400" y="285840"/>
              <a:ext cx="6300360" cy="8984880"/>
            </a:xfrm>
            <a:custGeom>
              <a:avLst/>
              <a:gdLst>
                <a:gd name="textAreaLeft" fmla="*/ 0 w 6300360"/>
                <a:gd name="textAreaRight" fmla="*/ 6300720 w 6300360"/>
                <a:gd name="textAreaTop" fmla="*/ 0 h 8984880"/>
                <a:gd name="textAreaBottom" fmla="*/ 8985240 h 8984880"/>
              </a:gdLst>
              <a:ahLst/>
              <a:cxnLst/>
              <a:rect l="textAreaLeft" t="textAreaTop" r="textAreaRight" b="textAreaBottom"/>
              <a:pathLst>
                <a:path w="4292600" h="6121400">
                  <a:moveTo>
                    <a:pt x="4292600" y="6121400"/>
                  </a:moveTo>
                  <a:lnTo>
                    <a:pt x="0" y="6121400"/>
                  </a:lnTo>
                  <a:lnTo>
                    <a:pt x="0" y="0"/>
                  </a:lnTo>
                  <a:lnTo>
                    <a:pt x="4292600" y="0"/>
                  </a:lnTo>
                  <a:lnTo>
                    <a:pt x="4292600" y="6121400"/>
                  </a:lnTo>
                  <a:close/>
                </a:path>
              </a:pathLst>
            </a:custGeom>
            <a:blipFill rotWithShape="0">
              <a:blip r:embed="rId6"/>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Calibri"/>
              </a:endParaRPr>
            </a:p>
          </p:txBody>
        </p:sp>
      </p:grpSp>
      <p:sp>
        <p:nvSpPr>
          <p:cNvPr id="57" name="Freeform 12"/>
          <p:cNvSpPr/>
          <p:nvPr/>
        </p:nvSpPr>
        <p:spPr>
          <a:xfrm rot="15981000">
            <a:off x="13635360" y="7715160"/>
            <a:ext cx="946080" cy="3410280"/>
          </a:xfrm>
          <a:custGeom>
            <a:avLst/>
            <a:gdLst>
              <a:gd name="textAreaLeft" fmla="*/ 0 w 946080"/>
              <a:gd name="textAreaRight" fmla="*/ 946440 w 946080"/>
              <a:gd name="textAreaTop" fmla="*/ 0 h 3410280"/>
              <a:gd name="textAreaBottom" fmla="*/ 3410640 h 3410280"/>
            </a:gdLst>
            <a:ahLst/>
            <a:cxnLst/>
            <a:rect l="textAreaLeft" t="textAreaTop" r="textAreaRight" b="textAreaBottom"/>
            <a:pathLst>
              <a:path w="946495" h="3410793">
                <a:moveTo>
                  <a:pt x="0" y="0"/>
                </a:moveTo>
                <a:lnTo>
                  <a:pt x="946495" y="0"/>
                </a:lnTo>
                <a:lnTo>
                  <a:pt x="946495" y="3410793"/>
                </a:lnTo>
                <a:lnTo>
                  <a:pt x="0" y="3410793"/>
                </a:lnTo>
                <a:lnTo>
                  <a:pt x="0" y="0"/>
                </a:lnTo>
                <a:close/>
              </a:path>
            </a:pathLst>
          </a:custGeom>
          <a:blipFill rotWithShape="0">
            <a:blip r:embed="rId7"/>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Freeform 2"/>
          <p:cNvSpPr/>
          <p:nvPr/>
        </p:nvSpPr>
        <p:spPr>
          <a:xfrm>
            <a:off x="0" y="0"/>
            <a:ext cx="18287640" cy="10286640"/>
          </a:xfrm>
          <a:custGeom>
            <a:avLst/>
            <a:gdLst>
              <a:gd name="textAreaLeft" fmla="*/ 0 w 18287640"/>
              <a:gd name="textAreaRight" fmla="*/ 18288000 w 18287640"/>
              <a:gd name="textAreaTop" fmla="*/ 0 h 10286640"/>
              <a:gd name="textAreaBottom" fmla="*/ 10287000 h 10286640"/>
            </a:gdLst>
            <a:ahLst/>
            <a:cxnLst/>
            <a:rect l="textAreaLeft" t="textAreaTop" r="textAreaRight" b="textAreaBottom"/>
            <a:pathLst>
              <a:path w="18288000" h="10287000">
                <a:moveTo>
                  <a:pt x="0" y="0"/>
                </a:moveTo>
                <a:lnTo>
                  <a:pt x="18288000" y="0"/>
                </a:lnTo>
                <a:lnTo>
                  <a:pt x="18288000" y="10287000"/>
                </a:lnTo>
                <a:lnTo>
                  <a:pt x="0" y="10287000"/>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Calibri"/>
            </a:endParaRPr>
          </a:p>
        </p:txBody>
      </p:sp>
      <p:sp>
        <p:nvSpPr>
          <p:cNvPr id="59" name="Freeform 3"/>
          <p:cNvSpPr/>
          <p:nvPr/>
        </p:nvSpPr>
        <p:spPr>
          <a:xfrm>
            <a:off x="14328720" y="-3650040"/>
            <a:ext cx="8775360" cy="8775360"/>
          </a:xfrm>
          <a:custGeom>
            <a:avLst/>
            <a:gdLst>
              <a:gd name="textAreaLeft" fmla="*/ 0 w 8775360"/>
              <a:gd name="textAreaRight" fmla="*/ 8775720 w 8775360"/>
              <a:gd name="textAreaTop" fmla="*/ 0 h 8775360"/>
              <a:gd name="textAreaBottom" fmla="*/ 8775720 h 8775360"/>
            </a:gdLst>
            <a:ahLst/>
            <a:cxnLst/>
            <a:rect l="textAreaLeft" t="textAreaTop" r="textAreaRight" b="textAreaBottom"/>
            <a:pathLst>
              <a:path w="8775807" h="8775807">
                <a:moveTo>
                  <a:pt x="0" y="0"/>
                </a:moveTo>
                <a:lnTo>
                  <a:pt x="8775806" y="0"/>
                </a:lnTo>
                <a:lnTo>
                  <a:pt x="8775806" y="8775807"/>
                </a:lnTo>
                <a:lnTo>
                  <a:pt x="0" y="8775807"/>
                </a:lnTo>
                <a:lnTo>
                  <a:pt x="0" y="0"/>
                </a:lnTo>
                <a:close/>
              </a:path>
            </a:pathLst>
          </a:custGeom>
          <a:blipFill rotWithShape="0">
            <a:blip r:embed="rId3">
              <a:alphaModFix amt="80000"/>
            </a:blip>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Calibri"/>
            </a:endParaRPr>
          </a:p>
        </p:txBody>
      </p:sp>
      <p:sp>
        <p:nvSpPr>
          <p:cNvPr id="60" name="Freeform 4"/>
          <p:cNvSpPr/>
          <p:nvPr/>
        </p:nvSpPr>
        <p:spPr>
          <a:xfrm rot="15981000">
            <a:off x="6194520" y="7286760"/>
            <a:ext cx="946080" cy="3410280"/>
          </a:xfrm>
          <a:custGeom>
            <a:avLst/>
            <a:gdLst>
              <a:gd name="textAreaLeft" fmla="*/ 0 w 946080"/>
              <a:gd name="textAreaRight" fmla="*/ 946440 w 946080"/>
              <a:gd name="textAreaTop" fmla="*/ 0 h 3410280"/>
              <a:gd name="textAreaBottom" fmla="*/ 3410640 h 3410280"/>
            </a:gdLst>
            <a:ahLst/>
            <a:cxnLst/>
            <a:rect l="textAreaLeft" t="textAreaTop" r="textAreaRight" b="textAreaBottom"/>
            <a:pathLst>
              <a:path w="946495" h="3410793">
                <a:moveTo>
                  <a:pt x="0" y="0"/>
                </a:moveTo>
                <a:lnTo>
                  <a:pt x="946495" y="0"/>
                </a:lnTo>
                <a:lnTo>
                  <a:pt x="946495" y="3410793"/>
                </a:lnTo>
                <a:lnTo>
                  <a:pt x="0" y="3410793"/>
                </a:lnTo>
                <a:lnTo>
                  <a:pt x="0" y="0"/>
                </a:lnTo>
                <a:close/>
              </a:path>
            </a:pathLst>
          </a:custGeom>
          <a:blipFill rotWithShape="0">
            <a:blip r:embed="rId4"/>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Calibri"/>
            </a:endParaRPr>
          </a:p>
        </p:txBody>
      </p:sp>
      <p:sp>
        <p:nvSpPr>
          <p:cNvPr id="61" name="Freeform 5"/>
          <p:cNvSpPr/>
          <p:nvPr/>
        </p:nvSpPr>
        <p:spPr>
          <a:xfrm>
            <a:off x="0" y="7023240"/>
            <a:ext cx="3687840" cy="5337720"/>
          </a:xfrm>
          <a:custGeom>
            <a:avLst/>
            <a:gdLst>
              <a:gd name="textAreaLeft" fmla="*/ 0 w 3687840"/>
              <a:gd name="textAreaRight" fmla="*/ 3688200 w 3687840"/>
              <a:gd name="textAreaTop" fmla="*/ 0 h 5337720"/>
              <a:gd name="textAreaBottom" fmla="*/ 5338080 h 5337720"/>
            </a:gdLst>
            <a:ahLst/>
            <a:cxnLst/>
            <a:rect l="textAreaLeft" t="textAreaTop" r="textAreaRight" b="textAreaBottom"/>
            <a:pathLst>
              <a:path w="3688198" h="5338181">
                <a:moveTo>
                  <a:pt x="0" y="0"/>
                </a:moveTo>
                <a:lnTo>
                  <a:pt x="3688198" y="0"/>
                </a:lnTo>
                <a:lnTo>
                  <a:pt x="3688198" y="5338181"/>
                </a:lnTo>
                <a:lnTo>
                  <a:pt x="0" y="5338181"/>
                </a:lnTo>
                <a:lnTo>
                  <a:pt x="0" y="0"/>
                </a:lnTo>
                <a:close/>
              </a:path>
            </a:pathLst>
          </a:custGeom>
          <a:blipFill rotWithShape="0">
            <a:blip r:embed="rId5"/>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Calibri"/>
            </a:endParaRPr>
          </a:p>
        </p:txBody>
      </p:sp>
      <p:sp>
        <p:nvSpPr>
          <p:cNvPr id="62" name="Freeform 6"/>
          <p:cNvSpPr/>
          <p:nvPr/>
        </p:nvSpPr>
        <p:spPr>
          <a:xfrm>
            <a:off x="-922680" y="-1727280"/>
            <a:ext cx="3488040" cy="5912280"/>
          </a:xfrm>
          <a:custGeom>
            <a:avLst/>
            <a:gdLst>
              <a:gd name="textAreaLeft" fmla="*/ 0 w 3488040"/>
              <a:gd name="textAreaRight" fmla="*/ 3488400 w 3488040"/>
              <a:gd name="textAreaTop" fmla="*/ 0 h 5912280"/>
              <a:gd name="textAreaBottom" fmla="*/ 5912640 h 5912280"/>
            </a:gdLst>
            <a:ahLst/>
            <a:cxnLst/>
            <a:rect l="textAreaLeft" t="textAreaTop" r="textAreaRight" b="textAreaBottom"/>
            <a:pathLst>
              <a:path w="3488408" h="5912556">
                <a:moveTo>
                  <a:pt x="0" y="0"/>
                </a:moveTo>
                <a:lnTo>
                  <a:pt x="3488408" y="0"/>
                </a:lnTo>
                <a:lnTo>
                  <a:pt x="3488408" y="5912556"/>
                </a:lnTo>
                <a:lnTo>
                  <a:pt x="0" y="5912556"/>
                </a:lnTo>
                <a:lnTo>
                  <a:pt x="0" y="0"/>
                </a:lnTo>
                <a:close/>
              </a:path>
            </a:pathLst>
          </a:custGeom>
          <a:blipFill rotWithShape="0">
            <a:blip r:embed="rId6"/>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Calibri"/>
            </a:endParaRPr>
          </a:p>
        </p:txBody>
      </p:sp>
      <p:grpSp>
        <p:nvGrpSpPr>
          <p:cNvPr id="63" name="Group 7"/>
          <p:cNvGrpSpPr/>
          <p:nvPr/>
        </p:nvGrpSpPr>
        <p:grpSpPr>
          <a:xfrm>
            <a:off x="696960" y="1711800"/>
            <a:ext cx="6488640" cy="6827400"/>
            <a:chOff x="696960" y="1711800"/>
            <a:chExt cx="6488640" cy="6827400"/>
          </a:xfrm>
        </p:grpSpPr>
        <p:sp>
          <p:nvSpPr>
            <p:cNvPr id="64" name="Freeform 8"/>
            <p:cNvSpPr/>
            <p:nvPr/>
          </p:nvSpPr>
          <p:spPr>
            <a:xfrm>
              <a:off x="696960" y="1711800"/>
              <a:ext cx="6488640" cy="6827400"/>
            </a:xfrm>
            <a:custGeom>
              <a:avLst/>
              <a:gdLst>
                <a:gd name="textAreaLeft" fmla="*/ 0 w 6488640"/>
                <a:gd name="textAreaRight" fmla="*/ 6489000 w 6488640"/>
                <a:gd name="textAreaTop" fmla="*/ 0 h 6827400"/>
                <a:gd name="textAreaBottom" fmla="*/ 6827760 h 6827400"/>
              </a:gdLst>
              <a:ahLst/>
              <a:cxnLst/>
              <a:rect l="textAreaLeft" t="textAreaTop" r="textAreaRight" b="textAreaBottom"/>
              <a:pathLst>
                <a:path w="5842000" h="6146800">
                  <a:moveTo>
                    <a:pt x="5842000" y="6146800"/>
                  </a:moveTo>
                  <a:lnTo>
                    <a:pt x="0" y="6146800"/>
                  </a:lnTo>
                  <a:lnTo>
                    <a:pt x="0" y="0"/>
                  </a:lnTo>
                  <a:lnTo>
                    <a:pt x="5842000" y="0"/>
                  </a:lnTo>
                  <a:lnTo>
                    <a:pt x="5842000" y="6146800"/>
                  </a:lnTo>
                  <a:close/>
                </a:path>
              </a:pathLst>
            </a:custGeom>
            <a:blipFill rotWithShape="0">
              <a:blip r:embed="rId7"/>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Calibri"/>
              </a:endParaRPr>
            </a:p>
          </p:txBody>
        </p:sp>
        <p:sp>
          <p:nvSpPr>
            <p:cNvPr id="65" name="Freeform 9"/>
            <p:cNvSpPr/>
            <p:nvPr/>
          </p:nvSpPr>
          <p:spPr>
            <a:xfrm>
              <a:off x="696960" y="1711800"/>
              <a:ext cx="6488640" cy="6827400"/>
            </a:xfrm>
            <a:custGeom>
              <a:avLst/>
              <a:gdLst>
                <a:gd name="textAreaLeft" fmla="*/ 0 w 6488640"/>
                <a:gd name="textAreaRight" fmla="*/ 6489000 w 6488640"/>
                <a:gd name="textAreaTop" fmla="*/ 0 h 6827400"/>
                <a:gd name="textAreaBottom" fmla="*/ 6827760 h 6827400"/>
              </a:gdLst>
              <a:ahLst/>
              <a:cxnLst/>
              <a:rect l="textAreaLeft" t="textAreaTop" r="textAreaRight" b="textAreaBottom"/>
              <a:pathLst>
                <a:path w="5842000" h="6146800">
                  <a:moveTo>
                    <a:pt x="5842000" y="6146800"/>
                  </a:moveTo>
                  <a:lnTo>
                    <a:pt x="0" y="6146800"/>
                  </a:lnTo>
                  <a:lnTo>
                    <a:pt x="0" y="0"/>
                  </a:lnTo>
                  <a:lnTo>
                    <a:pt x="5842000" y="0"/>
                  </a:lnTo>
                  <a:lnTo>
                    <a:pt x="5842000" y="6146800"/>
                  </a:lnTo>
                  <a:close/>
                </a:path>
              </a:pathLst>
            </a:custGeom>
            <a:blipFill rotWithShape="0">
              <a:blip r:embed="rId8"/>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Calibri"/>
              </a:endParaRPr>
            </a:p>
          </p:txBody>
        </p:sp>
      </p:grpSp>
      <p:grpSp>
        <p:nvGrpSpPr>
          <p:cNvPr id="66" name="Group 10"/>
          <p:cNvGrpSpPr/>
          <p:nvPr/>
        </p:nvGrpSpPr>
        <p:grpSpPr>
          <a:xfrm>
            <a:off x="8525160" y="1371960"/>
            <a:ext cx="7626240" cy="7489440"/>
            <a:chOff x="8525160" y="1371960"/>
            <a:chExt cx="7626240" cy="7489440"/>
          </a:xfrm>
        </p:grpSpPr>
        <p:sp>
          <p:nvSpPr>
            <p:cNvPr id="67" name="TextBox 11"/>
            <p:cNvSpPr/>
            <p:nvPr/>
          </p:nvSpPr>
          <p:spPr>
            <a:xfrm>
              <a:off x="8525160" y="2628000"/>
              <a:ext cx="7626240" cy="62334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3776"/>
                </a:lnSpc>
                <a:tabLst>
                  <a:tab pos="0" algn="l"/>
                </a:tabLst>
              </a:pPr>
              <a:r>
                <a:rPr lang="en-US" sz="2910" b="0" strike="noStrike" spc="-1">
                  <a:solidFill>
                    <a:srgbClr val="FFFFFF"/>
                  </a:solidFill>
                  <a:latin typeface="Glacial Indifference"/>
                </a:rPr>
                <a:t>In short, our business model solves the overwhelming movie choice problem with personalized recommendations, content aggregation, and user engagement. We also incorporate a social impact component, making it a sustainable solution for the tech industry.</a:t>
              </a:r>
              <a:endParaRPr lang="en-IN" sz="2910" b="0" strike="noStrike" spc="-1">
                <a:solidFill>
                  <a:srgbClr val="000000"/>
                </a:solidFill>
                <a:latin typeface="Arial"/>
              </a:endParaRPr>
            </a:p>
            <a:p>
              <a:pPr>
                <a:lnSpc>
                  <a:spcPts val="3776"/>
                </a:lnSpc>
                <a:tabLst>
                  <a:tab pos="0" algn="l"/>
                </a:tabLst>
              </a:pPr>
              <a:endParaRPr lang="en-IN" sz="2910" b="0" strike="noStrike" spc="-1">
                <a:solidFill>
                  <a:srgbClr val="000000"/>
                </a:solidFill>
                <a:latin typeface="Arial"/>
              </a:endParaRPr>
            </a:p>
            <a:p>
              <a:pPr>
                <a:lnSpc>
                  <a:spcPts val="3776"/>
                </a:lnSpc>
                <a:tabLst>
                  <a:tab pos="0" algn="l"/>
                </a:tabLst>
              </a:pPr>
              <a:r>
                <a:rPr lang="en-US" sz="2910" b="0" strike="noStrike" spc="-1">
                  <a:solidFill>
                    <a:srgbClr val="FFFFFF"/>
                  </a:solidFill>
                  <a:latin typeface="Glacial Indifference"/>
                </a:rPr>
                <a:t>Our innovative business strategy offers the following solutions:</a:t>
              </a:r>
              <a:endParaRPr lang="en-IN" sz="2910" b="0" strike="noStrike" spc="-1">
                <a:solidFill>
                  <a:srgbClr val="000000"/>
                </a:solidFill>
                <a:latin typeface="Arial"/>
              </a:endParaRPr>
            </a:p>
            <a:p>
              <a:pPr marL="514440" indent="-514440">
                <a:lnSpc>
                  <a:spcPts val="3776"/>
                </a:lnSpc>
                <a:buClr>
                  <a:srgbClr val="FFFFFF"/>
                </a:buClr>
                <a:buFont typeface="OpenSymbol"/>
                <a:buAutoNum type="arabicPeriod"/>
                <a:tabLst>
                  <a:tab pos="0" algn="l"/>
                </a:tabLst>
              </a:pPr>
              <a:r>
                <a:rPr lang="en-US" sz="2910" b="0" strike="noStrike" spc="-1">
                  <a:solidFill>
                    <a:srgbClr val="FFFFFF"/>
                  </a:solidFill>
                  <a:latin typeface="Glacial Indifference"/>
                </a:rPr>
                <a:t>Personalized Movie Recommendations:</a:t>
              </a:r>
              <a:endParaRPr lang="en-IN" sz="2910" b="0" strike="noStrike" spc="-1">
                <a:solidFill>
                  <a:srgbClr val="000000"/>
                </a:solidFill>
                <a:latin typeface="Arial"/>
              </a:endParaRPr>
            </a:p>
            <a:p>
              <a:pPr>
                <a:lnSpc>
                  <a:spcPts val="3776"/>
                </a:lnSpc>
                <a:tabLst>
                  <a:tab pos="0" algn="l"/>
                </a:tabLst>
              </a:pPr>
              <a:r>
                <a:rPr lang="en-US" sz="2910" b="0" strike="noStrike" spc="-1">
                  <a:solidFill>
                    <a:srgbClr val="FFFFFF"/>
                  </a:solidFill>
                  <a:latin typeface="Glacial Indifference"/>
                </a:rPr>
                <a:t>2.  Content Aggregation:</a:t>
              </a:r>
              <a:endParaRPr lang="en-IN" sz="2910" b="0" strike="noStrike" spc="-1">
                <a:solidFill>
                  <a:srgbClr val="000000"/>
                </a:solidFill>
                <a:latin typeface="Arial"/>
              </a:endParaRPr>
            </a:p>
            <a:p>
              <a:pPr>
                <a:lnSpc>
                  <a:spcPts val="3776"/>
                </a:lnSpc>
                <a:tabLst>
                  <a:tab pos="0" algn="l"/>
                </a:tabLst>
              </a:pPr>
              <a:r>
                <a:rPr lang="en-US" sz="2910" b="0" strike="noStrike" spc="-1">
                  <a:solidFill>
                    <a:srgbClr val="FFFFFF"/>
                  </a:solidFill>
                  <a:latin typeface="Glacial Indifference"/>
                </a:rPr>
                <a:t>3.  User Engagement:</a:t>
              </a:r>
              <a:endParaRPr lang="en-IN" sz="2910" b="0" strike="noStrike" spc="-1">
                <a:solidFill>
                  <a:srgbClr val="000000"/>
                </a:solidFill>
                <a:latin typeface="Arial"/>
              </a:endParaRPr>
            </a:p>
          </p:txBody>
        </p:sp>
        <p:sp>
          <p:nvSpPr>
            <p:cNvPr id="68" name="TextBox 12"/>
            <p:cNvSpPr/>
            <p:nvPr/>
          </p:nvSpPr>
          <p:spPr>
            <a:xfrm>
              <a:off x="8525160" y="1371960"/>
              <a:ext cx="7626240" cy="1230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9686"/>
                </a:lnSpc>
                <a:tabLst>
                  <a:tab pos="0" algn="l"/>
                </a:tabLst>
              </a:pPr>
              <a:r>
                <a:rPr lang="en-US" sz="9690" b="0" strike="noStrike" spc="-1">
                  <a:solidFill>
                    <a:srgbClr val="FFFFFF"/>
                  </a:solidFill>
                  <a:latin typeface="League Spartan"/>
                </a:rPr>
                <a:t>Solution</a:t>
              </a:r>
              <a:endParaRPr lang="en-IN" sz="9690" b="0" strike="noStrike" spc="-1">
                <a:solidFill>
                  <a:srgbClr val="000000"/>
                </a:solidFill>
                <a:latin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Freeform 2"/>
          <p:cNvSpPr/>
          <p:nvPr/>
        </p:nvSpPr>
        <p:spPr>
          <a:xfrm>
            <a:off x="0" y="0"/>
            <a:ext cx="18287640" cy="10286640"/>
          </a:xfrm>
          <a:custGeom>
            <a:avLst/>
            <a:gdLst>
              <a:gd name="textAreaLeft" fmla="*/ 0 w 18287640"/>
              <a:gd name="textAreaRight" fmla="*/ 18288000 w 18287640"/>
              <a:gd name="textAreaTop" fmla="*/ 0 h 10286640"/>
              <a:gd name="textAreaBottom" fmla="*/ 10287000 h 10286640"/>
            </a:gdLst>
            <a:ahLst/>
            <a:cxnLst/>
            <a:rect l="textAreaLeft" t="textAreaTop" r="textAreaRight" b="textAreaBottom"/>
            <a:pathLst>
              <a:path w="18288000" h="10287000">
                <a:moveTo>
                  <a:pt x="0" y="0"/>
                </a:moveTo>
                <a:lnTo>
                  <a:pt x="18288000" y="0"/>
                </a:lnTo>
                <a:lnTo>
                  <a:pt x="18288000" y="10287000"/>
                </a:lnTo>
                <a:lnTo>
                  <a:pt x="0" y="10287000"/>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Calibri"/>
            </a:endParaRPr>
          </a:p>
        </p:txBody>
      </p:sp>
      <p:sp>
        <p:nvSpPr>
          <p:cNvPr id="70" name="Freeform 3"/>
          <p:cNvSpPr/>
          <p:nvPr/>
        </p:nvSpPr>
        <p:spPr>
          <a:xfrm>
            <a:off x="-3012120" y="-3359160"/>
            <a:ext cx="7087680" cy="7087680"/>
          </a:xfrm>
          <a:custGeom>
            <a:avLst/>
            <a:gdLst>
              <a:gd name="textAreaLeft" fmla="*/ 0 w 7087680"/>
              <a:gd name="textAreaRight" fmla="*/ 7088040 w 7087680"/>
              <a:gd name="textAreaTop" fmla="*/ 0 h 7087680"/>
              <a:gd name="textAreaBottom" fmla="*/ 7088040 h 7087680"/>
            </a:gdLst>
            <a:ahLst/>
            <a:cxnLst/>
            <a:rect l="textAreaLeft" t="textAreaTop" r="textAreaRight" b="textAreaBottom"/>
            <a:pathLst>
              <a:path w="7088151" h="7088151">
                <a:moveTo>
                  <a:pt x="0" y="0"/>
                </a:moveTo>
                <a:lnTo>
                  <a:pt x="7088151" y="0"/>
                </a:lnTo>
                <a:lnTo>
                  <a:pt x="7088151" y="7088151"/>
                </a:lnTo>
                <a:lnTo>
                  <a:pt x="0" y="7088151"/>
                </a:lnTo>
                <a:lnTo>
                  <a:pt x="0" y="0"/>
                </a:lnTo>
                <a:close/>
              </a:path>
            </a:pathLst>
          </a:custGeom>
          <a:blipFill rotWithShape="0">
            <a:blip r:embed="rId3">
              <a:alphaModFix amt="80000"/>
            </a:blip>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Calibri"/>
            </a:endParaRPr>
          </a:p>
        </p:txBody>
      </p:sp>
      <p:sp>
        <p:nvSpPr>
          <p:cNvPr id="71" name="Freeform 4"/>
          <p:cNvSpPr/>
          <p:nvPr/>
        </p:nvSpPr>
        <p:spPr>
          <a:xfrm>
            <a:off x="9375120" y="1874880"/>
            <a:ext cx="3945600" cy="4811760"/>
          </a:xfrm>
          <a:custGeom>
            <a:avLst/>
            <a:gdLst>
              <a:gd name="textAreaLeft" fmla="*/ 0 w 3945600"/>
              <a:gd name="textAreaRight" fmla="*/ 3945960 w 3945600"/>
              <a:gd name="textAreaTop" fmla="*/ 0 h 4811760"/>
              <a:gd name="textAreaBottom" fmla="*/ 4812120 h 4811760"/>
            </a:gdLst>
            <a:ahLst/>
            <a:cxnLst/>
            <a:rect l="textAreaLeft" t="textAreaTop" r="textAreaRight" b="textAreaBottom"/>
            <a:pathLst>
              <a:path w="3945958" h="4812144">
                <a:moveTo>
                  <a:pt x="0" y="0"/>
                </a:moveTo>
                <a:lnTo>
                  <a:pt x="3945959" y="0"/>
                </a:lnTo>
                <a:lnTo>
                  <a:pt x="3945959" y="4812145"/>
                </a:lnTo>
                <a:lnTo>
                  <a:pt x="0" y="4812145"/>
                </a:lnTo>
                <a:lnTo>
                  <a:pt x="0" y="0"/>
                </a:lnTo>
                <a:close/>
              </a:path>
            </a:pathLst>
          </a:custGeom>
          <a:blipFill rotWithShape="0">
            <a:blip r:embed="rId4"/>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Calibri"/>
            </a:endParaRPr>
          </a:p>
        </p:txBody>
      </p:sp>
      <p:sp>
        <p:nvSpPr>
          <p:cNvPr id="72" name="TextBox 5"/>
          <p:cNvSpPr/>
          <p:nvPr/>
        </p:nvSpPr>
        <p:spPr>
          <a:xfrm>
            <a:off x="748440" y="1074600"/>
            <a:ext cx="8005320" cy="3036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7968"/>
              </a:lnSpc>
              <a:tabLst>
                <a:tab pos="0" algn="l"/>
              </a:tabLst>
            </a:pPr>
            <a:r>
              <a:rPr lang="en-US" sz="7969" b="0" strike="noStrike" spc="-1">
                <a:solidFill>
                  <a:srgbClr val="F5F5F3"/>
                </a:solidFill>
                <a:latin typeface="League Spartan"/>
              </a:rPr>
              <a:t>Key Features and Functionality</a:t>
            </a:r>
            <a:endParaRPr lang="en-IN" sz="7969" b="0" strike="noStrike" spc="-1">
              <a:solidFill>
                <a:srgbClr val="000000"/>
              </a:solidFill>
              <a:latin typeface="Arial"/>
            </a:endParaRPr>
          </a:p>
        </p:txBody>
      </p:sp>
      <p:grpSp>
        <p:nvGrpSpPr>
          <p:cNvPr id="73" name="Group 6"/>
          <p:cNvGrpSpPr/>
          <p:nvPr/>
        </p:nvGrpSpPr>
        <p:grpSpPr>
          <a:xfrm>
            <a:off x="599040" y="4694433"/>
            <a:ext cx="9257040" cy="3604680"/>
            <a:chOff x="609480" y="5551200"/>
            <a:chExt cx="9257040" cy="3604680"/>
          </a:xfrm>
        </p:grpSpPr>
        <p:sp>
          <p:nvSpPr>
            <p:cNvPr id="74" name="TextBox 7"/>
            <p:cNvSpPr/>
            <p:nvPr/>
          </p:nvSpPr>
          <p:spPr>
            <a:xfrm>
              <a:off x="609480" y="5551200"/>
              <a:ext cx="9257040" cy="1269578"/>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3342"/>
                </a:lnSpc>
                <a:tabLst>
                  <a:tab pos="0" algn="l"/>
                </a:tabLst>
              </a:pPr>
              <a:r>
                <a:rPr lang="en-US" sz="3200" b="0" strike="noStrike" spc="-1" dirty="0">
                  <a:solidFill>
                    <a:srgbClr val="F5F5F3"/>
                  </a:solidFill>
                  <a:latin typeface="Glacial Indifference Bold"/>
                </a:rPr>
                <a:t>Our system offers a user-friendly interface with intuitive navigation and a powerful search function for easy content discovery.</a:t>
              </a:r>
              <a:endParaRPr lang="en-IN" sz="3200" b="0" strike="noStrike" spc="-1" dirty="0">
                <a:solidFill>
                  <a:srgbClr val="000000"/>
                </a:solidFill>
                <a:latin typeface="Arial"/>
              </a:endParaRPr>
            </a:p>
          </p:txBody>
        </p:sp>
        <p:sp>
          <p:nvSpPr>
            <p:cNvPr id="75" name="TextBox 8"/>
            <p:cNvSpPr/>
            <p:nvPr/>
          </p:nvSpPr>
          <p:spPr>
            <a:xfrm>
              <a:off x="609480" y="7644600"/>
              <a:ext cx="9257040" cy="5572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3342"/>
                </a:lnSpc>
                <a:tabLst>
                  <a:tab pos="0" algn="l"/>
                </a:tabLst>
              </a:pPr>
              <a:endParaRPr lang="en-US" sz="2230" b="0" strike="noStrike" spc="-1">
                <a:solidFill>
                  <a:srgbClr val="F5F5F3"/>
                </a:solidFill>
                <a:latin typeface="Glacial Indifference Bold"/>
              </a:endParaRPr>
            </a:p>
          </p:txBody>
        </p:sp>
        <p:sp>
          <p:nvSpPr>
            <p:cNvPr id="76" name="TextBox 9"/>
            <p:cNvSpPr/>
            <p:nvPr/>
          </p:nvSpPr>
          <p:spPr>
            <a:xfrm>
              <a:off x="609480" y="8598600"/>
              <a:ext cx="9257040" cy="5572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3342"/>
                </a:lnSpc>
                <a:tabLst>
                  <a:tab pos="0" algn="l"/>
                </a:tabLst>
              </a:pPr>
              <a:endParaRPr lang="en-US" sz="2230" b="0" strike="noStrike" spc="-1">
                <a:solidFill>
                  <a:srgbClr val="F5F5F3"/>
                </a:solidFill>
                <a:latin typeface="Glacial Indifference Bold"/>
              </a:endParaRPr>
            </a:p>
          </p:txBody>
        </p:sp>
      </p:grpSp>
      <p:sp>
        <p:nvSpPr>
          <p:cNvPr id="77" name="Freeform 10"/>
          <p:cNvSpPr/>
          <p:nvPr/>
        </p:nvSpPr>
        <p:spPr>
          <a:xfrm>
            <a:off x="14841000" y="-1815480"/>
            <a:ext cx="4199760" cy="7118280"/>
          </a:xfrm>
          <a:custGeom>
            <a:avLst/>
            <a:gdLst>
              <a:gd name="textAreaLeft" fmla="*/ 0 w 4199760"/>
              <a:gd name="textAreaRight" fmla="*/ 4200120 w 4199760"/>
              <a:gd name="textAreaTop" fmla="*/ 0 h 7118280"/>
              <a:gd name="textAreaBottom" fmla="*/ 7118640 h 7118280"/>
            </a:gdLst>
            <a:ahLst/>
            <a:cxnLst/>
            <a:rect l="textAreaLeft" t="textAreaTop" r="textAreaRight" b="textAreaBottom"/>
            <a:pathLst>
              <a:path w="4199972" h="7118597">
                <a:moveTo>
                  <a:pt x="0" y="0"/>
                </a:moveTo>
                <a:lnTo>
                  <a:pt x="4199972" y="0"/>
                </a:lnTo>
                <a:lnTo>
                  <a:pt x="4199972" y="7118598"/>
                </a:lnTo>
                <a:lnTo>
                  <a:pt x="0" y="7118598"/>
                </a:lnTo>
                <a:lnTo>
                  <a:pt x="0" y="0"/>
                </a:lnTo>
                <a:close/>
              </a:path>
            </a:pathLst>
          </a:custGeom>
          <a:blipFill rotWithShape="0">
            <a:blip r:embed="rId5"/>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Calibri"/>
            </a:endParaRPr>
          </a:p>
        </p:txBody>
      </p:sp>
      <p:grpSp>
        <p:nvGrpSpPr>
          <p:cNvPr id="78" name="Group 11"/>
          <p:cNvGrpSpPr/>
          <p:nvPr/>
        </p:nvGrpSpPr>
        <p:grpSpPr>
          <a:xfrm>
            <a:off x="10958400" y="285840"/>
            <a:ext cx="6300360" cy="8984880"/>
            <a:chOff x="10958400" y="285840"/>
            <a:chExt cx="6300360" cy="8984880"/>
          </a:xfrm>
        </p:grpSpPr>
        <p:sp>
          <p:nvSpPr>
            <p:cNvPr id="79" name="Freeform 12"/>
            <p:cNvSpPr/>
            <p:nvPr/>
          </p:nvSpPr>
          <p:spPr>
            <a:xfrm>
              <a:off x="10958400" y="285840"/>
              <a:ext cx="6300360" cy="8984880"/>
            </a:xfrm>
            <a:custGeom>
              <a:avLst/>
              <a:gdLst>
                <a:gd name="textAreaLeft" fmla="*/ 0 w 6300360"/>
                <a:gd name="textAreaRight" fmla="*/ 6300720 w 6300360"/>
                <a:gd name="textAreaTop" fmla="*/ 0 h 8984880"/>
                <a:gd name="textAreaBottom" fmla="*/ 8985240 h 8984880"/>
              </a:gdLst>
              <a:ahLst/>
              <a:cxnLst/>
              <a:rect l="textAreaLeft" t="textAreaTop" r="textAreaRight" b="textAreaBottom"/>
              <a:pathLst>
                <a:path w="4292600" h="6121400">
                  <a:moveTo>
                    <a:pt x="4292600" y="6121400"/>
                  </a:moveTo>
                  <a:lnTo>
                    <a:pt x="0" y="6121400"/>
                  </a:lnTo>
                  <a:lnTo>
                    <a:pt x="0" y="0"/>
                  </a:lnTo>
                  <a:lnTo>
                    <a:pt x="4292600" y="0"/>
                  </a:lnTo>
                  <a:lnTo>
                    <a:pt x="4292600" y="6121400"/>
                  </a:lnTo>
                  <a:close/>
                </a:path>
              </a:pathLst>
            </a:custGeom>
            <a:blipFill rotWithShape="0">
              <a:blip r:embed="rId6"/>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Calibri"/>
              </a:endParaRPr>
            </a:p>
          </p:txBody>
        </p:sp>
        <p:sp>
          <p:nvSpPr>
            <p:cNvPr id="80" name="Freeform 13"/>
            <p:cNvSpPr/>
            <p:nvPr/>
          </p:nvSpPr>
          <p:spPr>
            <a:xfrm>
              <a:off x="10958400" y="285840"/>
              <a:ext cx="6300360" cy="8984880"/>
            </a:xfrm>
            <a:custGeom>
              <a:avLst/>
              <a:gdLst>
                <a:gd name="textAreaLeft" fmla="*/ 0 w 6300360"/>
                <a:gd name="textAreaRight" fmla="*/ 6300720 w 6300360"/>
                <a:gd name="textAreaTop" fmla="*/ 0 h 8984880"/>
                <a:gd name="textAreaBottom" fmla="*/ 8985240 h 8984880"/>
              </a:gdLst>
              <a:ahLst/>
              <a:cxnLst/>
              <a:rect l="textAreaLeft" t="textAreaTop" r="textAreaRight" b="textAreaBottom"/>
              <a:pathLst>
                <a:path w="4292600" h="6121400">
                  <a:moveTo>
                    <a:pt x="4292600" y="6121400"/>
                  </a:moveTo>
                  <a:lnTo>
                    <a:pt x="0" y="6121400"/>
                  </a:lnTo>
                  <a:lnTo>
                    <a:pt x="0" y="0"/>
                  </a:lnTo>
                  <a:lnTo>
                    <a:pt x="4292600" y="0"/>
                  </a:lnTo>
                  <a:lnTo>
                    <a:pt x="4292600" y="6121400"/>
                  </a:lnTo>
                  <a:close/>
                </a:path>
              </a:pathLst>
            </a:custGeom>
            <a:blipFill rotWithShape="0">
              <a:blip r:embed="rId7"/>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Calibri"/>
              </a:endParaRPr>
            </a:p>
          </p:txBody>
        </p:sp>
      </p:grpSp>
      <p:sp>
        <p:nvSpPr>
          <p:cNvPr id="81" name="Freeform 14"/>
          <p:cNvSpPr/>
          <p:nvPr/>
        </p:nvSpPr>
        <p:spPr>
          <a:xfrm rot="15981000">
            <a:off x="13635360" y="7715160"/>
            <a:ext cx="946080" cy="3410280"/>
          </a:xfrm>
          <a:custGeom>
            <a:avLst/>
            <a:gdLst>
              <a:gd name="textAreaLeft" fmla="*/ 0 w 946080"/>
              <a:gd name="textAreaRight" fmla="*/ 946440 w 946080"/>
              <a:gd name="textAreaTop" fmla="*/ 0 h 3410280"/>
              <a:gd name="textAreaBottom" fmla="*/ 3410640 h 3410280"/>
            </a:gdLst>
            <a:ahLst/>
            <a:cxnLst/>
            <a:rect l="textAreaLeft" t="textAreaTop" r="textAreaRight" b="textAreaBottom"/>
            <a:pathLst>
              <a:path w="946495" h="3410793">
                <a:moveTo>
                  <a:pt x="0" y="0"/>
                </a:moveTo>
                <a:lnTo>
                  <a:pt x="946495" y="0"/>
                </a:lnTo>
                <a:lnTo>
                  <a:pt x="946495" y="3410793"/>
                </a:lnTo>
                <a:lnTo>
                  <a:pt x="0" y="3410793"/>
                </a:lnTo>
                <a:lnTo>
                  <a:pt x="0" y="0"/>
                </a:lnTo>
                <a:close/>
              </a:path>
            </a:pathLst>
          </a:custGeom>
          <a:blipFill rotWithShape="0">
            <a:blip r:embed="rId8"/>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Freeform 2"/>
          <p:cNvSpPr/>
          <p:nvPr/>
        </p:nvSpPr>
        <p:spPr>
          <a:xfrm>
            <a:off x="0" y="0"/>
            <a:ext cx="18287640" cy="10286640"/>
          </a:xfrm>
          <a:custGeom>
            <a:avLst/>
            <a:gdLst>
              <a:gd name="textAreaLeft" fmla="*/ 0 w 18287640"/>
              <a:gd name="textAreaRight" fmla="*/ 18288000 w 18287640"/>
              <a:gd name="textAreaTop" fmla="*/ 0 h 10286640"/>
              <a:gd name="textAreaBottom" fmla="*/ 10287000 h 10286640"/>
            </a:gdLst>
            <a:ahLst/>
            <a:cxnLst/>
            <a:rect l="textAreaLeft" t="textAreaTop" r="textAreaRight" b="textAreaBottom"/>
            <a:pathLst>
              <a:path w="18288000" h="10287000">
                <a:moveTo>
                  <a:pt x="0" y="0"/>
                </a:moveTo>
                <a:lnTo>
                  <a:pt x="18288000" y="0"/>
                </a:lnTo>
                <a:lnTo>
                  <a:pt x="18288000" y="10287000"/>
                </a:lnTo>
                <a:lnTo>
                  <a:pt x="0" y="10287000"/>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Calibri"/>
            </a:endParaRPr>
          </a:p>
        </p:txBody>
      </p:sp>
      <p:grpSp>
        <p:nvGrpSpPr>
          <p:cNvPr id="83" name="Group 3"/>
          <p:cNvGrpSpPr/>
          <p:nvPr/>
        </p:nvGrpSpPr>
        <p:grpSpPr>
          <a:xfrm>
            <a:off x="8488800" y="2456640"/>
            <a:ext cx="8408160" cy="4967830"/>
            <a:chOff x="8488800" y="2456640"/>
            <a:chExt cx="8408160" cy="4967830"/>
          </a:xfrm>
        </p:grpSpPr>
        <p:sp>
          <p:nvSpPr>
            <p:cNvPr id="84" name="TextBox 4"/>
            <p:cNvSpPr/>
            <p:nvPr/>
          </p:nvSpPr>
          <p:spPr>
            <a:xfrm>
              <a:off x="8488800" y="2456640"/>
              <a:ext cx="8408160" cy="10162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7999"/>
                </a:lnSpc>
                <a:tabLst>
                  <a:tab pos="0" algn="l"/>
                </a:tabLst>
              </a:pPr>
              <a:r>
                <a:rPr lang="en-US" sz="8000" b="0" strike="noStrike" spc="-1">
                  <a:solidFill>
                    <a:srgbClr val="F5F5F3"/>
                  </a:solidFill>
                  <a:latin typeface="League Spartan"/>
                </a:rPr>
                <a:t>Social impact</a:t>
              </a:r>
              <a:endParaRPr lang="en-IN" sz="8000" b="0" strike="noStrike" spc="-1">
                <a:solidFill>
                  <a:srgbClr val="000000"/>
                </a:solidFill>
                <a:latin typeface="Arial"/>
              </a:endParaRPr>
            </a:p>
          </p:txBody>
        </p:sp>
        <p:sp>
          <p:nvSpPr>
            <p:cNvPr id="85" name="TextBox 5"/>
            <p:cNvSpPr/>
            <p:nvPr/>
          </p:nvSpPr>
          <p:spPr>
            <a:xfrm>
              <a:off x="8488800" y="4013280"/>
              <a:ext cx="8408160" cy="341119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3750"/>
                </a:lnSpc>
                <a:tabLst>
                  <a:tab pos="0" algn="l"/>
                </a:tabLst>
              </a:pPr>
              <a:r>
                <a:rPr lang="en-US" sz="3200" b="0" strike="noStrike" spc="-1" dirty="0">
                  <a:solidFill>
                    <a:srgbClr val="F5F5F3"/>
                  </a:solidFill>
                  <a:latin typeface="Glacial Indifference Bold"/>
                </a:rPr>
                <a:t>Social Impact Goals:</a:t>
              </a:r>
              <a:endParaRPr lang="en-IN" sz="3200" b="0" strike="noStrike" spc="-1" dirty="0">
                <a:solidFill>
                  <a:srgbClr val="000000"/>
                </a:solidFill>
                <a:latin typeface="Arial"/>
              </a:endParaRPr>
            </a:p>
            <a:p>
              <a:pPr marL="457200" indent="-457200">
                <a:lnSpc>
                  <a:spcPts val="3750"/>
                </a:lnSpc>
                <a:buClr>
                  <a:srgbClr val="F5F5F3"/>
                </a:buClr>
                <a:buFont typeface="OpenSymbol"/>
                <a:buAutoNum type="arabicPeriod"/>
                <a:tabLst>
                  <a:tab pos="0" algn="l"/>
                </a:tabLst>
              </a:pPr>
              <a:r>
                <a:rPr lang="en-US" sz="3200" b="0" strike="noStrike" spc="-1" dirty="0">
                  <a:solidFill>
                    <a:srgbClr val="F5F5F3"/>
                  </a:solidFill>
                  <a:latin typeface="Glacial Indifference Bold"/>
                </a:rPr>
                <a:t>Promote diversity in film</a:t>
              </a:r>
              <a:endParaRPr lang="en-IN" sz="3200" b="0" strike="noStrike" spc="-1" dirty="0">
                <a:solidFill>
                  <a:srgbClr val="000000"/>
                </a:solidFill>
                <a:latin typeface="Arial"/>
              </a:endParaRPr>
            </a:p>
            <a:p>
              <a:pPr>
                <a:lnSpc>
                  <a:spcPts val="3750"/>
                </a:lnSpc>
                <a:tabLst>
                  <a:tab pos="0" algn="l"/>
                </a:tabLst>
              </a:pPr>
              <a:r>
                <a:rPr lang="en-US" sz="3200" b="0" strike="noStrike" spc="-1" dirty="0">
                  <a:solidFill>
                    <a:srgbClr val="F5F5F3"/>
                  </a:solidFill>
                  <a:latin typeface="Glacial Indifference Bold"/>
                </a:rPr>
                <a:t>2.  Foster a strong film community.</a:t>
              </a:r>
              <a:endParaRPr lang="en-IN" sz="3200" b="0" strike="noStrike" spc="-1" dirty="0">
                <a:solidFill>
                  <a:srgbClr val="000000"/>
                </a:solidFill>
                <a:latin typeface="Arial"/>
              </a:endParaRPr>
            </a:p>
            <a:p>
              <a:pPr>
                <a:lnSpc>
                  <a:spcPts val="3750"/>
                </a:lnSpc>
                <a:tabLst>
                  <a:tab pos="0" algn="l"/>
                </a:tabLst>
              </a:pPr>
              <a:endParaRPr lang="en-IN" sz="3200" b="0" strike="noStrike" spc="-1" dirty="0">
                <a:solidFill>
                  <a:srgbClr val="000000"/>
                </a:solidFill>
                <a:latin typeface="Arial"/>
              </a:endParaRPr>
            </a:p>
            <a:p>
              <a:pPr>
                <a:lnSpc>
                  <a:spcPts val="3750"/>
                </a:lnSpc>
                <a:tabLst>
                  <a:tab pos="0" algn="l"/>
                </a:tabLst>
              </a:pPr>
              <a:r>
                <a:rPr lang="en-US" sz="3200" b="0" strike="noStrike" spc="-1" dirty="0">
                  <a:solidFill>
                    <a:srgbClr val="F5F5F3"/>
                  </a:solidFill>
                  <a:latin typeface="Glacial Indifference Bold"/>
                </a:rPr>
                <a:t>Measuring Social Impact:</a:t>
              </a:r>
              <a:endParaRPr lang="en-IN" sz="3200" b="0" strike="noStrike" spc="-1" dirty="0">
                <a:solidFill>
                  <a:srgbClr val="000000"/>
                </a:solidFill>
                <a:latin typeface="Arial"/>
              </a:endParaRPr>
            </a:p>
            <a:p>
              <a:pPr marL="457200" indent="-457200">
                <a:lnSpc>
                  <a:spcPts val="3750"/>
                </a:lnSpc>
                <a:buClr>
                  <a:srgbClr val="F5F5F3"/>
                </a:buClr>
                <a:buFont typeface="OpenSymbol"/>
                <a:buAutoNum type="arabicPeriod"/>
                <a:tabLst>
                  <a:tab pos="0" algn="l"/>
                </a:tabLst>
              </a:pPr>
              <a:r>
                <a:rPr lang="en-US" sz="3200" b="0" strike="noStrike" spc="-1" dirty="0">
                  <a:solidFill>
                    <a:srgbClr val="F5F5F3"/>
                  </a:solidFill>
                  <a:latin typeface="Glacial Indifference Bold"/>
                </a:rPr>
                <a:t>Track underrepresented content.</a:t>
              </a:r>
              <a:endParaRPr lang="en-IN" sz="3200" b="0" strike="noStrike" spc="-1" dirty="0">
                <a:solidFill>
                  <a:srgbClr val="000000"/>
                </a:solidFill>
                <a:latin typeface="Arial"/>
              </a:endParaRPr>
            </a:p>
            <a:p>
              <a:pPr>
                <a:lnSpc>
                  <a:spcPts val="3750"/>
                </a:lnSpc>
                <a:tabLst>
                  <a:tab pos="0" algn="l"/>
                </a:tabLst>
              </a:pPr>
              <a:r>
                <a:rPr lang="en-US" sz="3200" b="0" strike="noStrike" spc="-1" dirty="0">
                  <a:solidFill>
                    <a:srgbClr val="F5F5F3"/>
                  </a:solidFill>
                  <a:latin typeface="Glacial Indifference Bold"/>
                </a:rPr>
                <a:t>2.   Measure community engagement.</a:t>
              </a:r>
              <a:endParaRPr lang="en-IN" sz="3200" b="0" strike="noStrike" spc="-1" dirty="0">
                <a:solidFill>
                  <a:srgbClr val="000000"/>
                </a:solidFill>
                <a:latin typeface="Arial"/>
              </a:endParaRPr>
            </a:p>
          </p:txBody>
        </p:sp>
        <p:sp>
          <p:nvSpPr>
            <p:cNvPr id="86" name="TextBox 6"/>
            <p:cNvSpPr/>
            <p:nvPr/>
          </p:nvSpPr>
          <p:spPr>
            <a:xfrm>
              <a:off x="8488800" y="4902120"/>
              <a:ext cx="8408160" cy="445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3750"/>
                </a:lnSpc>
                <a:tabLst>
                  <a:tab pos="0" algn="l"/>
                </a:tabLst>
              </a:pPr>
              <a:endParaRPr lang="en-US" sz="2500" b="0" strike="noStrike" spc="-1">
                <a:solidFill>
                  <a:srgbClr val="F5F5F3"/>
                </a:solidFill>
                <a:latin typeface="Glacial Indifference Bold"/>
              </a:endParaRPr>
            </a:p>
          </p:txBody>
        </p:sp>
        <p:sp>
          <p:nvSpPr>
            <p:cNvPr id="87" name="TextBox 7"/>
            <p:cNvSpPr/>
            <p:nvPr/>
          </p:nvSpPr>
          <p:spPr>
            <a:xfrm>
              <a:off x="8488800" y="6267600"/>
              <a:ext cx="8408160" cy="445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3750"/>
                </a:lnSpc>
                <a:tabLst>
                  <a:tab pos="0" algn="l"/>
                </a:tabLst>
              </a:pPr>
              <a:endParaRPr lang="en-US" sz="2500" b="0" strike="noStrike" spc="-1">
                <a:solidFill>
                  <a:srgbClr val="F5F5F3"/>
                </a:solidFill>
                <a:latin typeface="Glacial Indifference Bold"/>
              </a:endParaRPr>
            </a:p>
          </p:txBody>
        </p:sp>
      </p:grpSp>
      <p:sp>
        <p:nvSpPr>
          <p:cNvPr id="88" name="Freeform 8"/>
          <p:cNvSpPr/>
          <p:nvPr/>
        </p:nvSpPr>
        <p:spPr>
          <a:xfrm rot="248400">
            <a:off x="-1020240" y="2813040"/>
            <a:ext cx="6732360" cy="8394480"/>
          </a:xfrm>
          <a:custGeom>
            <a:avLst/>
            <a:gdLst>
              <a:gd name="textAreaLeft" fmla="*/ 0 w 6732360"/>
              <a:gd name="textAreaRight" fmla="*/ 6732720 w 6732360"/>
              <a:gd name="textAreaTop" fmla="*/ 0 h 8394480"/>
              <a:gd name="textAreaBottom" fmla="*/ 8394840 h 8394480"/>
            </a:gdLst>
            <a:ahLst/>
            <a:cxnLst/>
            <a:rect l="textAreaLeft" t="textAreaTop" r="textAreaRight" b="textAreaBottom"/>
            <a:pathLst>
              <a:path w="6732779" h="8394802">
                <a:moveTo>
                  <a:pt x="0" y="0"/>
                </a:moveTo>
                <a:lnTo>
                  <a:pt x="6732780" y="0"/>
                </a:lnTo>
                <a:lnTo>
                  <a:pt x="6732780" y="8394802"/>
                </a:lnTo>
                <a:lnTo>
                  <a:pt x="0" y="8394802"/>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Calibri"/>
            </a:endParaRPr>
          </a:p>
        </p:txBody>
      </p:sp>
      <p:grpSp>
        <p:nvGrpSpPr>
          <p:cNvPr id="89" name="Group 9"/>
          <p:cNvGrpSpPr/>
          <p:nvPr/>
        </p:nvGrpSpPr>
        <p:grpSpPr>
          <a:xfrm>
            <a:off x="699840" y="273240"/>
            <a:ext cx="6300360" cy="8984880"/>
            <a:chOff x="699840" y="273240"/>
            <a:chExt cx="6300360" cy="8984880"/>
          </a:xfrm>
        </p:grpSpPr>
        <p:sp>
          <p:nvSpPr>
            <p:cNvPr id="90" name="Freeform 10"/>
            <p:cNvSpPr/>
            <p:nvPr/>
          </p:nvSpPr>
          <p:spPr>
            <a:xfrm>
              <a:off x="699840" y="273240"/>
              <a:ext cx="6300360" cy="8984880"/>
            </a:xfrm>
            <a:custGeom>
              <a:avLst/>
              <a:gdLst>
                <a:gd name="textAreaLeft" fmla="*/ 0 w 6300360"/>
                <a:gd name="textAreaRight" fmla="*/ 6300720 w 6300360"/>
                <a:gd name="textAreaTop" fmla="*/ 0 h 8984880"/>
                <a:gd name="textAreaBottom" fmla="*/ 8985240 h 8984880"/>
              </a:gdLst>
              <a:ahLst/>
              <a:cxnLst/>
              <a:rect l="textAreaLeft" t="textAreaTop" r="textAreaRight" b="textAreaBottom"/>
              <a:pathLst>
                <a:path w="4292600" h="6121400">
                  <a:moveTo>
                    <a:pt x="4292600" y="6121400"/>
                  </a:moveTo>
                  <a:lnTo>
                    <a:pt x="0" y="6121400"/>
                  </a:lnTo>
                  <a:lnTo>
                    <a:pt x="0" y="0"/>
                  </a:lnTo>
                  <a:lnTo>
                    <a:pt x="4292600" y="0"/>
                  </a:lnTo>
                  <a:lnTo>
                    <a:pt x="4292600" y="6121400"/>
                  </a:lnTo>
                  <a:close/>
                </a:path>
              </a:pathLst>
            </a:custGeom>
            <a:blipFill rotWithShape="0">
              <a:blip r:embed="rId4"/>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Calibri"/>
              </a:endParaRPr>
            </a:p>
          </p:txBody>
        </p:sp>
        <p:sp>
          <p:nvSpPr>
            <p:cNvPr id="91" name="Freeform 11"/>
            <p:cNvSpPr/>
            <p:nvPr/>
          </p:nvSpPr>
          <p:spPr>
            <a:xfrm>
              <a:off x="699840" y="273240"/>
              <a:ext cx="6300360" cy="8984880"/>
            </a:xfrm>
            <a:custGeom>
              <a:avLst/>
              <a:gdLst>
                <a:gd name="textAreaLeft" fmla="*/ 0 w 6300360"/>
                <a:gd name="textAreaRight" fmla="*/ 6300720 w 6300360"/>
                <a:gd name="textAreaTop" fmla="*/ 0 h 8984880"/>
                <a:gd name="textAreaBottom" fmla="*/ 8985240 h 8984880"/>
              </a:gdLst>
              <a:ahLst/>
              <a:cxnLst/>
              <a:rect l="textAreaLeft" t="textAreaTop" r="textAreaRight" b="textAreaBottom"/>
              <a:pathLst>
                <a:path w="4292600" h="6121400">
                  <a:moveTo>
                    <a:pt x="4292600" y="6121400"/>
                  </a:moveTo>
                  <a:lnTo>
                    <a:pt x="0" y="6121400"/>
                  </a:lnTo>
                  <a:lnTo>
                    <a:pt x="0" y="0"/>
                  </a:lnTo>
                  <a:lnTo>
                    <a:pt x="4292600" y="0"/>
                  </a:lnTo>
                  <a:lnTo>
                    <a:pt x="4292600" y="6121400"/>
                  </a:lnTo>
                  <a:close/>
                </a:path>
              </a:pathLst>
            </a:custGeom>
            <a:blipFill rotWithShape="0">
              <a:blip r:embed="rId5"/>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Calibri"/>
              </a:endParaRPr>
            </a:p>
          </p:txBody>
        </p:sp>
      </p:grpSp>
      <p:sp>
        <p:nvSpPr>
          <p:cNvPr id="92" name="Freeform 12"/>
          <p:cNvSpPr/>
          <p:nvPr/>
        </p:nvSpPr>
        <p:spPr>
          <a:xfrm rot="15981000">
            <a:off x="4059720" y="8001000"/>
            <a:ext cx="946080" cy="3410280"/>
          </a:xfrm>
          <a:custGeom>
            <a:avLst/>
            <a:gdLst>
              <a:gd name="textAreaLeft" fmla="*/ 0 w 946080"/>
              <a:gd name="textAreaRight" fmla="*/ 946440 w 946080"/>
              <a:gd name="textAreaTop" fmla="*/ 0 h 3410280"/>
              <a:gd name="textAreaBottom" fmla="*/ 3410640 h 3410280"/>
            </a:gdLst>
            <a:ahLst/>
            <a:cxnLst/>
            <a:rect l="textAreaLeft" t="textAreaTop" r="textAreaRight" b="textAreaBottom"/>
            <a:pathLst>
              <a:path w="946495" h="3410793">
                <a:moveTo>
                  <a:pt x="0" y="0"/>
                </a:moveTo>
                <a:lnTo>
                  <a:pt x="946495" y="0"/>
                </a:lnTo>
                <a:lnTo>
                  <a:pt x="946495" y="3410793"/>
                </a:lnTo>
                <a:lnTo>
                  <a:pt x="0" y="3410793"/>
                </a:lnTo>
                <a:lnTo>
                  <a:pt x="0" y="0"/>
                </a:lnTo>
                <a:close/>
              </a:path>
            </a:pathLst>
          </a:custGeom>
          <a:blipFill rotWithShape="0">
            <a:blip r:embed="rId6"/>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Freeform 2"/>
          <p:cNvSpPr/>
          <p:nvPr/>
        </p:nvSpPr>
        <p:spPr>
          <a:xfrm>
            <a:off x="0" y="0"/>
            <a:ext cx="18287640" cy="10286640"/>
          </a:xfrm>
          <a:custGeom>
            <a:avLst/>
            <a:gdLst>
              <a:gd name="textAreaLeft" fmla="*/ 0 w 18287640"/>
              <a:gd name="textAreaRight" fmla="*/ 18288000 w 18287640"/>
              <a:gd name="textAreaTop" fmla="*/ 0 h 10286640"/>
              <a:gd name="textAreaBottom" fmla="*/ 10287000 h 10286640"/>
            </a:gdLst>
            <a:ahLst/>
            <a:cxnLst/>
            <a:rect l="textAreaLeft" t="textAreaTop" r="textAreaRight" b="textAreaBottom"/>
            <a:pathLst>
              <a:path w="18288000" h="10287000">
                <a:moveTo>
                  <a:pt x="0" y="0"/>
                </a:moveTo>
                <a:lnTo>
                  <a:pt x="18288000" y="0"/>
                </a:lnTo>
                <a:lnTo>
                  <a:pt x="18288000" y="10287000"/>
                </a:lnTo>
                <a:lnTo>
                  <a:pt x="0" y="10287000"/>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Calibri"/>
            </a:endParaRPr>
          </a:p>
        </p:txBody>
      </p:sp>
      <p:sp>
        <p:nvSpPr>
          <p:cNvPr id="94" name="Freeform 3"/>
          <p:cNvSpPr/>
          <p:nvPr/>
        </p:nvSpPr>
        <p:spPr>
          <a:xfrm>
            <a:off x="-3012120" y="-3359160"/>
            <a:ext cx="7087680" cy="7087680"/>
          </a:xfrm>
          <a:custGeom>
            <a:avLst/>
            <a:gdLst>
              <a:gd name="textAreaLeft" fmla="*/ 0 w 7087680"/>
              <a:gd name="textAreaRight" fmla="*/ 7088040 w 7087680"/>
              <a:gd name="textAreaTop" fmla="*/ 0 h 7087680"/>
              <a:gd name="textAreaBottom" fmla="*/ 7088040 h 7087680"/>
            </a:gdLst>
            <a:ahLst/>
            <a:cxnLst/>
            <a:rect l="textAreaLeft" t="textAreaTop" r="textAreaRight" b="textAreaBottom"/>
            <a:pathLst>
              <a:path w="7088151" h="7088151">
                <a:moveTo>
                  <a:pt x="0" y="0"/>
                </a:moveTo>
                <a:lnTo>
                  <a:pt x="7088151" y="0"/>
                </a:lnTo>
                <a:lnTo>
                  <a:pt x="7088151" y="7088151"/>
                </a:lnTo>
                <a:lnTo>
                  <a:pt x="0" y="7088151"/>
                </a:lnTo>
                <a:lnTo>
                  <a:pt x="0" y="0"/>
                </a:lnTo>
                <a:close/>
              </a:path>
            </a:pathLst>
          </a:custGeom>
          <a:blipFill rotWithShape="0">
            <a:blip r:embed="rId3">
              <a:alphaModFix amt="80000"/>
            </a:blip>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Calibri"/>
            </a:endParaRPr>
          </a:p>
        </p:txBody>
      </p:sp>
      <p:sp>
        <p:nvSpPr>
          <p:cNvPr id="95" name="TextBox 4"/>
          <p:cNvSpPr/>
          <p:nvPr/>
        </p:nvSpPr>
        <p:spPr>
          <a:xfrm>
            <a:off x="1517400" y="1932840"/>
            <a:ext cx="5969880" cy="1926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7583"/>
              </a:lnSpc>
              <a:tabLst>
                <a:tab pos="0" algn="l"/>
              </a:tabLst>
            </a:pPr>
            <a:r>
              <a:rPr lang="en-US" sz="7580" b="0" strike="noStrike" spc="-1" dirty="0">
                <a:solidFill>
                  <a:srgbClr val="F5F5F3"/>
                </a:solidFill>
                <a:latin typeface="League Spartan"/>
              </a:rPr>
              <a:t>Revenue Model</a:t>
            </a:r>
            <a:endParaRPr lang="en-IN" sz="7580" b="0" strike="noStrike" spc="-1" dirty="0">
              <a:solidFill>
                <a:srgbClr val="000000"/>
              </a:solidFill>
              <a:latin typeface="Arial"/>
            </a:endParaRPr>
          </a:p>
        </p:txBody>
      </p:sp>
      <p:sp>
        <p:nvSpPr>
          <p:cNvPr id="96" name="TextBox 5"/>
          <p:cNvSpPr/>
          <p:nvPr/>
        </p:nvSpPr>
        <p:spPr>
          <a:xfrm>
            <a:off x="1517400" y="4124880"/>
            <a:ext cx="7407360" cy="4240905"/>
          </a:xfrm>
          <a:prstGeom prst="rect">
            <a:avLst/>
          </a:prstGeom>
          <a:noFill/>
          <a:ln w="0">
            <a:noFill/>
          </a:ln>
        </p:spPr>
        <p:style>
          <a:lnRef idx="0">
            <a:scrgbClr r="0" g="0" b="0"/>
          </a:lnRef>
          <a:fillRef idx="0">
            <a:scrgbClr r="0" g="0" b="0"/>
          </a:fillRef>
          <a:effectRef idx="0">
            <a:scrgbClr r="0" g="0" b="0"/>
          </a:effectRef>
          <a:fontRef idx="minor"/>
        </p:style>
        <p:txBody>
          <a:bodyPr wrap="square" lIns="0" tIns="0" rIns="0" bIns="0" anchor="t">
            <a:spAutoFit/>
          </a:bodyPr>
          <a:lstStyle/>
          <a:p>
            <a:pPr>
              <a:lnSpc>
                <a:spcPts val="2957"/>
              </a:lnSpc>
              <a:tabLst>
                <a:tab pos="0" algn="l"/>
              </a:tabLst>
            </a:pPr>
            <a:r>
              <a:rPr lang="en-US" sz="3200" b="0" strike="noStrike" spc="-1" dirty="0">
                <a:solidFill>
                  <a:srgbClr val="F5F5F3"/>
                </a:solidFill>
                <a:latin typeface="Glacial Indifference"/>
              </a:rPr>
              <a:t>Revenue Model:</a:t>
            </a:r>
            <a:endParaRPr lang="en-IN" sz="3200" b="0" strike="noStrike" spc="-1" dirty="0">
              <a:solidFill>
                <a:srgbClr val="000000"/>
              </a:solidFill>
              <a:latin typeface="Arial"/>
            </a:endParaRPr>
          </a:p>
          <a:p>
            <a:pPr>
              <a:lnSpc>
                <a:spcPts val="2957"/>
              </a:lnSpc>
              <a:tabLst>
                <a:tab pos="0" algn="l"/>
              </a:tabLst>
            </a:pPr>
            <a:r>
              <a:rPr lang="en-US" sz="3200" b="0" strike="noStrike" spc="-1" dirty="0">
                <a:solidFill>
                  <a:srgbClr val="F5F5F3"/>
                </a:solidFill>
                <a:latin typeface="Glacial Indifference"/>
              </a:rPr>
              <a:t>- Pay – per – click advertising</a:t>
            </a:r>
            <a:endParaRPr lang="en-IN" sz="3200" b="0" strike="noStrike" spc="-1" dirty="0">
              <a:solidFill>
                <a:srgbClr val="000000"/>
              </a:solidFill>
              <a:latin typeface="Arial"/>
            </a:endParaRPr>
          </a:p>
          <a:p>
            <a:pPr>
              <a:lnSpc>
                <a:spcPts val="2957"/>
              </a:lnSpc>
              <a:tabLst>
                <a:tab pos="0" algn="l"/>
              </a:tabLst>
            </a:pPr>
            <a:r>
              <a:rPr lang="en-US" sz="3200" b="0" strike="noStrike" spc="-1" dirty="0">
                <a:solidFill>
                  <a:srgbClr val="F5F5F3"/>
                </a:solidFill>
                <a:latin typeface="Glacial Indifference"/>
              </a:rPr>
              <a:t>- Content Partnerships</a:t>
            </a:r>
            <a:endParaRPr lang="en-IN" sz="3200" b="0" strike="noStrike" spc="-1" dirty="0">
              <a:solidFill>
                <a:srgbClr val="000000"/>
              </a:solidFill>
              <a:latin typeface="Arial"/>
            </a:endParaRPr>
          </a:p>
          <a:p>
            <a:pPr>
              <a:lnSpc>
                <a:spcPts val="2957"/>
              </a:lnSpc>
              <a:tabLst>
                <a:tab pos="0" algn="l"/>
              </a:tabLst>
            </a:pPr>
            <a:endParaRPr lang="en-IN" sz="3200" b="0" strike="noStrike" spc="-1" dirty="0">
              <a:solidFill>
                <a:srgbClr val="000000"/>
              </a:solidFill>
              <a:latin typeface="Arial"/>
            </a:endParaRPr>
          </a:p>
          <a:p>
            <a:pPr>
              <a:lnSpc>
                <a:spcPts val="2957"/>
              </a:lnSpc>
              <a:tabLst>
                <a:tab pos="0" algn="l"/>
              </a:tabLst>
            </a:pPr>
            <a:r>
              <a:rPr lang="en-US" sz="3200" b="0" strike="noStrike" spc="-1" dirty="0">
                <a:solidFill>
                  <a:srgbClr val="F5F5F3"/>
                </a:solidFill>
                <a:latin typeface="Glacial Indifference"/>
              </a:rPr>
              <a:t>Social Impact:</a:t>
            </a:r>
            <a:endParaRPr lang="en-IN" sz="3200" b="0" strike="noStrike" spc="-1" dirty="0">
              <a:solidFill>
                <a:srgbClr val="000000"/>
              </a:solidFill>
              <a:latin typeface="Arial"/>
            </a:endParaRPr>
          </a:p>
          <a:p>
            <a:pPr marL="457200" indent="-457200">
              <a:lnSpc>
                <a:spcPts val="2957"/>
              </a:lnSpc>
              <a:buClr>
                <a:srgbClr val="F5F5F3"/>
              </a:buClr>
              <a:buFont typeface="OpenSymbol"/>
              <a:buAutoNum type="arabicPeriod"/>
              <a:tabLst>
                <a:tab pos="0" algn="l"/>
              </a:tabLst>
            </a:pPr>
            <a:r>
              <a:rPr lang="en-US" sz="3200" b="0" strike="noStrike" spc="-1" dirty="0">
                <a:solidFill>
                  <a:srgbClr val="F5F5F3"/>
                </a:solidFill>
                <a:latin typeface="Glacial Indifference"/>
              </a:rPr>
              <a:t>Promoting diversity in film.</a:t>
            </a:r>
            <a:endParaRPr lang="en-IN" sz="3200" b="0" strike="noStrike" spc="-1" dirty="0">
              <a:solidFill>
                <a:srgbClr val="000000"/>
              </a:solidFill>
              <a:latin typeface="Arial"/>
            </a:endParaRPr>
          </a:p>
          <a:p>
            <a:pPr>
              <a:lnSpc>
                <a:spcPts val="2957"/>
              </a:lnSpc>
              <a:tabLst>
                <a:tab pos="0" algn="l"/>
              </a:tabLst>
            </a:pPr>
            <a:r>
              <a:rPr lang="en-US" sz="3200" b="0" strike="noStrike" spc="-1" dirty="0">
                <a:solidFill>
                  <a:srgbClr val="F5F5F3"/>
                </a:solidFill>
                <a:latin typeface="Glacial Indifference"/>
              </a:rPr>
              <a:t>2   Building a strong film community.</a:t>
            </a:r>
            <a:endParaRPr lang="en-IN" sz="3200" b="0" strike="noStrike" spc="-1" dirty="0">
              <a:solidFill>
                <a:srgbClr val="000000"/>
              </a:solidFill>
              <a:latin typeface="Arial"/>
            </a:endParaRPr>
          </a:p>
          <a:p>
            <a:pPr>
              <a:lnSpc>
                <a:spcPts val="2957"/>
              </a:lnSpc>
              <a:tabLst>
                <a:tab pos="0" algn="l"/>
              </a:tabLst>
            </a:pPr>
            <a:endParaRPr lang="en-IN" sz="3200" b="0" strike="noStrike" spc="-1" dirty="0">
              <a:solidFill>
                <a:srgbClr val="000000"/>
              </a:solidFill>
              <a:latin typeface="Arial"/>
            </a:endParaRPr>
          </a:p>
          <a:p>
            <a:pPr>
              <a:lnSpc>
                <a:spcPts val="2957"/>
              </a:lnSpc>
              <a:tabLst>
                <a:tab pos="0" algn="l"/>
              </a:tabLst>
            </a:pPr>
            <a:r>
              <a:rPr lang="en-US" sz="3200" b="0" strike="noStrike" spc="-1" dirty="0">
                <a:solidFill>
                  <a:srgbClr val="F5F5F3"/>
                </a:solidFill>
                <a:latin typeface="Glacial Indifference"/>
              </a:rPr>
              <a:t>Our business model creates a better world by fostering inclusivity, sustainability, and community in the film industry.</a:t>
            </a:r>
            <a:endParaRPr lang="en-IN" sz="3200" b="0" strike="noStrike" spc="-1" dirty="0">
              <a:solidFill>
                <a:srgbClr val="000000"/>
              </a:solidFill>
              <a:latin typeface="Arial"/>
            </a:endParaRPr>
          </a:p>
        </p:txBody>
      </p:sp>
      <p:sp>
        <p:nvSpPr>
          <p:cNvPr id="97" name="Freeform 6"/>
          <p:cNvSpPr/>
          <p:nvPr/>
        </p:nvSpPr>
        <p:spPr>
          <a:xfrm>
            <a:off x="13231440" y="830160"/>
            <a:ext cx="4199760" cy="7118280"/>
          </a:xfrm>
          <a:custGeom>
            <a:avLst/>
            <a:gdLst>
              <a:gd name="textAreaLeft" fmla="*/ 0 w 4199760"/>
              <a:gd name="textAreaRight" fmla="*/ 4200120 w 4199760"/>
              <a:gd name="textAreaTop" fmla="*/ 0 h 7118280"/>
              <a:gd name="textAreaBottom" fmla="*/ 7118640 h 7118280"/>
            </a:gdLst>
            <a:ahLst/>
            <a:cxnLst/>
            <a:rect l="textAreaLeft" t="textAreaTop" r="textAreaRight" b="textAreaBottom"/>
            <a:pathLst>
              <a:path w="4199972" h="7118597">
                <a:moveTo>
                  <a:pt x="0" y="0"/>
                </a:moveTo>
                <a:lnTo>
                  <a:pt x="4199973" y="0"/>
                </a:lnTo>
                <a:lnTo>
                  <a:pt x="4199973" y="7118597"/>
                </a:lnTo>
                <a:lnTo>
                  <a:pt x="0" y="7118597"/>
                </a:lnTo>
                <a:lnTo>
                  <a:pt x="0" y="0"/>
                </a:lnTo>
                <a:close/>
              </a:path>
            </a:pathLst>
          </a:custGeom>
          <a:blipFill rotWithShape="0">
            <a:blip r:embed="rId4"/>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Calibri"/>
            </a:endParaRPr>
          </a:p>
        </p:txBody>
      </p:sp>
      <p:sp>
        <p:nvSpPr>
          <p:cNvPr id="98" name="Freeform 7"/>
          <p:cNvSpPr/>
          <p:nvPr/>
        </p:nvSpPr>
        <p:spPr>
          <a:xfrm>
            <a:off x="9781200" y="6424200"/>
            <a:ext cx="3687840" cy="5337720"/>
          </a:xfrm>
          <a:custGeom>
            <a:avLst/>
            <a:gdLst>
              <a:gd name="textAreaLeft" fmla="*/ 0 w 3687840"/>
              <a:gd name="textAreaRight" fmla="*/ 3688200 w 3687840"/>
              <a:gd name="textAreaTop" fmla="*/ 0 h 5337720"/>
              <a:gd name="textAreaBottom" fmla="*/ 5338080 h 5337720"/>
            </a:gdLst>
            <a:ahLst/>
            <a:cxnLst/>
            <a:rect l="textAreaLeft" t="textAreaTop" r="textAreaRight" b="textAreaBottom"/>
            <a:pathLst>
              <a:path w="3688198" h="5338181">
                <a:moveTo>
                  <a:pt x="0" y="0"/>
                </a:moveTo>
                <a:lnTo>
                  <a:pt x="3688198" y="0"/>
                </a:lnTo>
                <a:lnTo>
                  <a:pt x="3688198" y="5338181"/>
                </a:lnTo>
                <a:lnTo>
                  <a:pt x="0" y="5338181"/>
                </a:lnTo>
                <a:lnTo>
                  <a:pt x="0" y="0"/>
                </a:lnTo>
                <a:close/>
              </a:path>
            </a:pathLst>
          </a:custGeom>
          <a:blipFill rotWithShape="0">
            <a:blip r:embed="rId5"/>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Calibri"/>
            </a:endParaRPr>
          </a:p>
        </p:txBody>
      </p:sp>
      <p:grpSp>
        <p:nvGrpSpPr>
          <p:cNvPr id="99" name="Group 8"/>
          <p:cNvGrpSpPr/>
          <p:nvPr/>
        </p:nvGrpSpPr>
        <p:grpSpPr>
          <a:xfrm>
            <a:off x="9595080" y="868320"/>
            <a:ext cx="5969880" cy="6281280"/>
            <a:chOff x="9595080" y="868320"/>
            <a:chExt cx="5969880" cy="6281280"/>
          </a:xfrm>
        </p:grpSpPr>
        <p:sp>
          <p:nvSpPr>
            <p:cNvPr id="100" name="Freeform 9"/>
            <p:cNvSpPr/>
            <p:nvPr/>
          </p:nvSpPr>
          <p:spPr>
            <a:xfrm>
              <a:off x="9595080" y="868320"/>
              <a:ext cx="5969880" cy="6281280"/>
            </a:xfrm>
            <a:custGeom>
              <a:avLst/>
              <a:gdLst>
                <a:gd name="textAreaLeft" fmla="*/ 0 w 5969880"/>
                <a:gd name="textAreaRight" fmla="*/ 5970240 w 5969880"/>
                <a:gd name="textAreaTop" fmla="*/ 0 h 6281280"/>
                <a:gd name="textAreaBottom" fmla="*/ 6281640 h 6281280"/>
              </a:gdLst>
              <a:ahLst/>
              <a:cxnLst/>
              <a:rect l="textAreaLeft" t="textAreaTop" r="textAreaRight" b="textAreaBottom"/>
              <a:pathLst>
                <a:path w="5842000" h="6146800">
                  <a:moveTo>
                    <a:pt x="5842000" y="6146800"/>
                  </a:moveTo>
                  <a:lnTo>
                    <a:pt x="0" y="6146800"/>
                  </a:lnTo>
                  <a:lnTo>
                    <a:pt x="0" y="0"/>
                  </a:lnTo>
                  <a:lnTo>
                    <a:pt x="5842000" y="0"/>
                  </a:lnTo>
                  <a:lnTo>
                    <a:pt x="5842000" y="6146800"/>
                  </a:lnTo>
                  <a:close/>
                </a:path>
              </a:pathLst>
            </a:custGeom>
            <a:blipFill rotWithShape="0">
              <a:blip r:embed="rId6"/>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Calibri"/>
              </a:endParaRPr>
            </a:p>
          </p:txBody>
        </p:sp>
        <p:sp>
          <p:nvSpPr>
            <p:cNvPr id="101" name="Freeform 10"/>
            <p:cNvSpPr/>
            <p:nvPr/>
          </p:nvSpPr>
          <p:spPr>
            <a:xfrm>
              <a:off x="9595080" y="868320"/>
              <a:ext cx="5969880" cy="6281280"/>
            </a:xfrm>
            <a:custGeom>
              <a:avLst/>
              <a:gdLst>
                <a:gd name="textAreaLeft" fmla="*/ 0 w 5969880"/>
                <a:gd name="textAreaRight" fmla="*/ 5970240 w 5969880"/>
                <a:gd name="textAreaTop" fmla="*/ 0 h 6281280"/>
                <a:gd name="textAreaBottom" fmla="*/ 6281640 h 6281280"/>
              </a:gdLst>
              <a:ahLst/>
              <a:cxnLst/>
              <a:rect l="textAreaLeft" t="textAreaTop" r="textAreaRight" b="textAreaBottom"/>
              <a:pathLst>
                <a:path w="5842000" h="6146800">
                  <a:moveTo>
                    <a:pt x="5842000" y="6146800"/>
                  </a:moveTo>
                  <a:lnTo>
                    <a:pt x="0" y="6146800"/>
                  </a:lnTo>
                  <a:lnTo>
                    <a:pt x="0" y="0"/>
                  </a:lnTo>
                  <a:lnTo>
                    <a:pt x="5842000" y="0"/>
                  </a:lnTo>
                  <a:lnTo>
                    <a:pt x="5842000" y="6146800"/>
                  </a:lnTo>
                  <a:close/>
                </a:path>
              </a:pathLst>
            </a:custGeom>
            <a:blipFill rotWithShape="0">
              <a:blip r:embed="rId7"/>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Calibri"/>
              </a:endParaRPr>
            </a:p>
          </p:txBody>
        </p:sp>
      </p:grpSp>
      <p:sp>
        <p:nvSpPr>
          <p:cNvPr id="102" name="Freeform 11"/>
          <p:cNvSpPr/>
          <p:nvPr/>
        </p:nvSpPr>
        <p:spPr>
          <a:xfrm>
            <a:off x="9221040" y="226800"/>
            <a:ext cx="2850840" cy="1282680"/>
          </a:xfrm>
          <a:custGeom>
            <a:avLst/>
            <a:gdLst>
              <a:gd name="textAreaLeft" fmla="*/ 0 w 2850840"/>
              <a:gd name="textAreaRight" fmla="*/ 2851200 w 2850840"/>
              <a:gd name="textAreaTop" fmla="*/ 0 h 1282680"/>
              <a:gd name="textAreaBottom" fmla="*/ 1283040 h 1282680"/>
            </a:gdLst>
            <a:ahLst/>
            <a:cxnLst/>
            <a:rect l="textAreaLeft" t="textAreaTop" r="textAreaRight" b="textAreaBottom"/>
            <a:pathLst>
              <a:path w="2851363" h="1283113">
                <a:moveTo>
                  <a:pt x="0" y="0"/>
                </a:moveTo>
                <a:lnTo>
                  <a:pt x="2851363" y="0"/>
                </a:lnTo>
                <a:lnTo>
                  <a:pt x="2851363" y="1283113"/>
                </a:lnTo>
                <a:lnTo>
                  <a:pt x="0" y="1283113"/>
                </a:lnTo>
                <a:lnTo>
                  <a:pt x="0" y="0"/>
                </a:lnTo>
                <a:close/>
              </a:path>
            </a:pathLst>
          </a:custGeom>
          <a:blipFill rotWithShape="0">
            <a:blip r:embed="rId8"/>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Freeform 2"/>
          <p:cNvSpPr/>
          <p:nvPr/>
        </p:nvSpPr>
        <p:spPr>
          <a:xfrm>
            <a:off x="0" y="114480"/>
            <a:ext cx="18287640" cy="10286640"/>
          </a:xfrm>
          <a:custGeom>
            <a:avLst/>
            <a:gdLst>
              <a:gd name="textAreaLeft" fmla="*/ 0 w 18287640"/>
              <a:gd name="textAreaRight" fmla="*/ 18288000 w 18287640"/>
              <a:gd name="textAreaTop" fmla="*/ 0 h 10286640"/>
              <a:gd name="textAreaBottom" fmla="*/ 10287000 h 10286640"/>
            </a:gdLst>
            <a:ahLst/>
            <a:cxnLst/>
            <a:rect l="textAreaLeft" t="textAreaTop" r="textAreaRight" b="textAreaBottom"/>
            <a:pathLst>
              <a:path w="18288000" h="10287000">
                <a:moveTo>
                  <a:pt x="0" y="0"/>
                </a:moveTo>
                <a:lnTo>
                  <a:pt x="18288000" y="0"/>
                </a:lnTo>
                <a:lnTo>
                  <a:pt x="18288000" y="10287000"/>
                </a:lnTo>
                <a:lnTo>
                  <a:pt x="0" y="10287000"/>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Calibri"/>
            </a:endParaRPr>
          </a:p>
        </p:txBody>
      </p:sp>
      <p:sp>
        <p:nvSpPr>
          <p:cNvPr id="104" name="Freeform 3"/>
          <p:cNvSpPr/>
          <p:nvPr/>
        </p:nvSpPr>
        <p:spPr>
          <a:xfrm>
            <a:off x="-1105560" y="5792760"/>
            <a:ext cx="4267800" cy="5204880"/>
          </a:xfrm>
          <a:custGeom>
            <a:avLst/>
            <a:gdLst>
              <a:gd name="textAreaLeft" fmla="*/ 0 w 4267800"/>
              <a:gd name="textAreaRight" fmla="*/ 4268160 w 4267800"/>
              <a:gd name="textAreaTop" fmla="*/ 0 h 5204880"/>
              <a:gd name="textAreaBottom" fmla="*/ 5205240 h 5204880"/>
            </a:gdLst>
            <a:ahLst/>
            <a:cxnLst/>
            <a:rect l="textAreaLeft" t="textAreaTop" r="textAreaRight" b="textAreaBottom"/>
            <a:pathLst>
              <a:path w="4268242" h="5205173">
                <a:moveTo>
                  <a:pt x="0" y="0"/>
                </a:moveTo>
                <a:lnTo>
                  <a:pt x="4268242" y="0"/>
                </a:lnTo>
                <a:lnTo>
                  <a:pt x="4268242" y="5205173"/>
                </a:lnTo>
                <a:lnTo>
                  <a:pt x="0" y="5205173"/>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Calibri"/>
            </a:endParaRPr>
          </a:p>
        </p:txBody>
      </p:sp>
      <p:sp>
        <p:nvSpPr>
          <p:cNvPr id="105" name="Freeform 4"/>
          <p:cNvSpPr/>
          <p:nvPr/>
        </p:nvSpPr>
        <p:spPr>
          <a:xfrm rot="107400">
            <a:off x="1645560" y="2840760"/>
            <a:ext cx="5872320" cy="5903640"/>
          </a:xfrm>
          <a:custGeom>
            <a:avLst/>
            <a:gdLst>
              <a:gd name="textAreaLeft" fmla="*/ 0 w 5872320"/>
              <a:gd name="textAreaRight" fmla="*/ 5872680 w 5872320"/>
              <a:gd name="textAreaTop" fmla="*/ 0 h 5903640"/>
              <a:gd name="textAreaBottom" fmla="*/ 5904000 h 5903640"/>
            </a:gdLst>
            <a:ahLst/>
            <a:cxnLst/>
            <a:rect l="textAreaLeft" t="textAreaTop" r="textAreaRight" b="textAreaBottom"/>
            <a:pathLst>
              <a:path w="5872729" h="5903967">
                <a:moveTo>
                  <a:pt x="0" y="0"/>
                </a:moveTo>
                <a:lnTo>
                  <a:pt x="5872729" y="0"/>
                </a:lnTo>
                <a:lnTo>
                  <a:pt x="5872729" y="5903968"/>
                </a:lnTo>
                <a:lnTo>
                  <a:pt x="0" y="5903968"/>
                </a:lnTo>
                <a:lnTo>
                  <a:pt x="0" y="0"/>
                </a:lnTo>
                <a:close/>
              </a:path>
            </a:pathLst>
          </a:custGeom>
          <a:blipFill rotWithShape="0">
            <a:blip r:embed="rId4"/>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Calibri"/>
            </a:endParaRPr>
          </a:p>
        </p:txBody>
      </p:sp>
      <p:grpSp>
        <p:nvGrpSpPr>
          <p:cNvPr id="106" name="Group 5"/>
          <p:cNvGrpSpPr/>
          <p:nvPr/>
        </p:nvGrpSpPr>
        <p:grpSpPr>
          <a:xfrm>
            <a:off x="2523960" y="3249000"/>
            <a:ext cx="6251760" cy="5087160"/>
            <a:chOff x="2523960" y="3249000"/>
            <a:chExt cx="6251760" cy="5087160"/>
          </a:xfrm>
        </p:grpSpPr>
        <p:sp>
          <p:nvSpPr>
            <p:cNvPr id="107" name="Freeform 6"/>
            <p:cNvSpPr/>
            <p:nvPr/>
          </p:nvSpPr>
          <p:spPr>
            <a:xfrm rot="21413400">
              <a:off x="2831760" y="3701520"/>
              <a:ext cx="5626800" cy="3711960"/>
            </a:xfrm>
            <a:custGeom>
              <a:avLst/>
              <a:gdLst>
                <a:gd name="textAreaLeft" fmla="*/ 0 w 5626800"/>
                <a:gd name="textAreaRight" fmla="*/ 5627160 w 5626800"/>
                <a:gd name="textAreaTop" fmla="*/ 0 h 3711960"/>
                <a:gd name="textAreaBottom" fmla="*/ 3712320 h 3711960"/>
              </a:gdLst>
              <a:ahLst/>
              <a:cxnLst/>
              <a:rect l="textAreaLeft" t="textAreaTop" r="textAreaRight" b="textAreaBottom"/>
              <a:pathLst>
                <a:path w="3657600" h="2413000">
                  <a:moveTo>
                    <a:pt x="3657600" y="2413000"/>
                  </a:moveTo>
                  <a:lnTo>
                    <a:pt x="0" y="2413000"/>
                  </a:lnTo>
                  <a:lnTo>
                    <a:pt x="0" y="0"/>
                  </a:lnTo>
                  <a:lnTo>
                    <a:pt x="3657600" y="0"/>
                  </a:lnTo>
                  <a:lnTo>
                    <a:pt x="3657600" y="2413000"/>
                  </a:lnTo>
                  <a:close/>
                </a:path>
              </a:pathLst>
            </a:custGeom>
            <a:blipFill rotWithShape="0">
              <a:blip r:embed="rId5"/>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Calibri"/>
              </a:endParaRPr>
            </a:p>
          </p:txBody>
        </p:sp>
        <p:sp>
          <p:nvSpPr>
            <p:cNvPr id="108" name="Freeform 7"/>
            <p:cNvSpPr/>
            <p:nvPr/>
          </p:nvSpPr>
          <p:spPr>
            <a:xfrm rot="21413400">
              <a:off x="2648880" y="3408120"/>
              <a:ext cx="6001920" cy="4768560"/>
            </a:xfrm>
            <a:custGeom>
              <a:avLst/>
              <a:gdLst>
                <a:gd name="textAreaLeft" fmla="*/ 0 w 6001920"/>
                <a:gd name="textAreaRight" fmla="*/ 6002280 w 6001920"/>
                <a:gd name="textAreaTop" fmla="*/ 0 h 4768560"/>
                <a:gd name="textAreaBottom" fmla="*/ 4768920 h 4768560"/>
              </a:gdLst>
              <a:ahLst/>
              <a:cxnLst/>
              <a:rect l="textAreaLeft" t="textAreaTop" r="textAreaRight" b="textAreaBottom"/>
              <a:pathLst>
                <a:path w="3901440" h="3099816">
                  <a:moveTo>
                    <a:pt x="3901440" y="3099816"/>
                  </a:moveTo>
                  <a:lnTo>
                    <a:pt x="0" y="3099816"/>
                  </a:lnTo>
                  <a:lnTo>
                    <a:pt x="0" y="0"/>
                  </a:lnTo>
                  <a:lnTo>
                    <a:pt x="3901440" y="0"/>
                  </a:lnTo>
                  <a:lnTo>
                    <a:pt x="3901440" y="3099816"/>
                  </a:lnTo>
                  <a:close/>
                </a:path>
              </a:pathLst>
            </a:custGeom>
            <a:blipFill rotWithShape="0">
              <a:blip r:embed="rId6"/>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Calibri"/>
              </a:endParaRPr>
            </a:p>
          </p:txBody>
        </p:sp>
      </p:grpSp>
      <p:sp>
        <p:nvSpPr>
          <p:cNvPr id="109" name="Freeform 8"/>
          <p:cNvSpPr/>
          <p:nvPr/>
        </p:nvSpPr>
        <p:spPr>
          <a:xfrm rot="6155400">
            <a:off x="6192360" y="7389720"/>
            <a:ext cx="3180600" cy="1431000"/>
          </a:xfrm>
          <a:custGeom>
            <a:avLst/>
            <a:gdLst>
              <a:gd name="textAreaLeft" fmla="*/ 0 w 3180600"/>
              <a:gd name="textAreaRight" fmla="*/ 3180960 w 3180600"/>
              <a:gd name="textAreaTop" fmla="*/ 0 h 1431000"/>
              <a:gd name="textAreaBottom" fmla="*/ 1431360 h 1431000"/>
            </a:gdLst>
            <a:ahLst/>
            <a:cxnLst/>
            <a:rect l="textAreaLeft" t="textAreaTop" r="textAreaRight" b="textAreaBottom"/>
            <a:pathLst>
              <a:path w="3181077" h="1431485">
                <a:moveTo>
                  <a:pt x="0" y="0"/>
                </a:moveTo>
                <a:lnTo>
                  <a:pt x="3181078" y="0"/>
                </a:lnTo>
                <a:lnTo>
                  <a:pt x="3181078" y="1431485"/>
                </a:lnTo>
                <a:lnTo>
                  <a:pt x="0" y="1431485"/>
                </a:lnTo>
                <a:lnTo>
                  <a:pt x="0" y="0"/>
                </a:lnTo>
                <a:close/>
              </a:path>
            </a:pathLst>
          </a:custGeom>
          <a:blipFill rotWithShape="0">
            <a:blip r:embed="rId7"/>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Calibri"/>
            </a:endParaRPr>
          </a:p>
        </p:txBody>
      </p:sp>
      <p:sp>
        <p:nvSpPr>
          <p:cNvPr id="110" name="TextBox 9"/>
          <p:cNvSpPr/>
          <p:nvPr/>
        </p:nvSpPr>
        <p:spPr>
          <a:xfrm>
            <a:off x="4543920" y="955440"/>
            <a:ext cx="10676880" cy="1086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8552"/>
              </a:lnSpc>
              <a:tabLst>
                <a:tab pos="0" algn="l"/>
              </a:tabLst>
            </a:pPr>
            <a:r>
              <a:rPr lang="en-US" sz="8550" b="0" strike="noStrike" spc="-1">
                <a:solidFill>
                  <a:srgbClr val="F5F5F3"/>
                </a:solidFill>
                <a:latin typeface="League Spartan"/>
              </a:rPr>
              <a:t>Technologies Used</a:t>
            </a:r>
            <a:endParaRPr lang="en-IN" sz="8550" b="0" strike="noStrike" spc="-1">
              <a:solidFill>
                <a:srgbClr val="000000"/>
              </a:solidFill>
              <a:latin typeface="Arial"/>
            </a:endParaRPr>
          </a:p>
        </p:txBody>
      </p:sp>
      <p:sp>
        <p:nvSpPr>
          <p:cNvPr id="111" name="TextBox 10"/>
          <p:cNvSpPr/>
          <p:nvPr/>
        </p:nvSpPr>
        <p:spPr>
          <a:xfrm>
            <a:off x="9933840" y="3929760"/>
            <a:ext cx="7586280" cy="2777107"/>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r">
              <a:lnSpc>
                <a:spcPts val="4433"/>
              </a:lnSpc>
            </a:pPr>
            <a:r>
              <a:rPr lang="en-US" sz="2950" b="0" strike="noStrike" spc="-1" dirty="0">
                <a:solidFill>
                  <a:srgbClr val="F5F5F3"/>
                </a:solidFill>
                <a:latin typeface="Glacial Indifference Bold"/>
              </a:rPr>
              <a:t>OUR TEAM UTILIZED A VARIETY OF TECHNOLOGIES INCLUDING PROGRAMMING LANGUAGES LIKE AND PYTHON, HTML, CSS </a:t>
            </a:r>
            <a:r>
              <a:rPr lang="en-US" sz="2950" spc="-1" dirty="0">
                <a:solidFill>
                  <a:srgbClr val="F5F5F3"/>
                </a:solidFill>
                <a:latin typeface="Glacial Indifference Bold"/>
              </a:rPr>
              <a:t>AND JAVASCRIPT</a:t>
            </a:r>
            <a:r>
              <a:rPr lang="en-US" sz="2950" b="0" strike="noStrike" spc="-1" dirty="0">
                <a:solidFill>
                  <a:srgbClr val="F5F5F3"/>
                </a:solidFill>
                <a:latin typeface="Glacial Indifference Bold"/>
              </a:rPr>
              <a:t>, AS WELL AS TOOLS LIKE GITHUB  PANDAS AND APIs  </a:t>
            </a:r>
            <a:endParaRPr lang="en-IN" sz="2950" b="0" strike="noStrike" spc="-1" dirty="0">
              <a:solidFill>
                <a:srgbClr val="000000"/>
              </a:solidFill>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Freeform 2"/>
          <p:cNvSpPr/>
          <p:nvPr/>
        </p:nvSpPr>
        <p:spPr>
          <a:xfrm>
            <a:off x="0" y="0"/>
            <a:ext cx="18287640" cy="10286640"/>
          </a:xfrm>
          <a:custGeom>
            <a:avLst/>
            <a:gdLst>
              <a:gd name="textAreaLeft" fmla="*/ 0 w 18287640"/>
              <a:gd name="textAreaRight" fmla="*/ 18288000 w 18287640"/>
              <a:gd name="textAreaTop" fmla="*/ 0 h 10286640"/>
              <a:gd name="textAreaBottom" fmla="*/ 10287000 h 10286640"/>
            </a:gdLst>
            <a:ahLst/>
            <a:cxnLst/>
            <a:rect l="textAreaLeft" t="textAreaTop" r="textAreaRight" b="textAreaBottom"/>
            <a:pathLst>
              <a:path w="18288000" h="10287000">
                <a:moveTo>
                  <a:pt x="0" y="0"/>
                </a:moveTo>
                <a:lnTo>
                  <a:pt x="18288000" y="0"/>
                </a:lnTo>
                <a:lnTo>
                  <a:pt x="18288000" y="10287000"/>
                </a:lnTo>
                <a:lnTo>
                  <a:pt x="0" y="10287000"/>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just">
              <a:lnSpc>
                <a:spcPct val="100000"/>
              </a:lnSpc>
            </a:pPr>
            <a:r>
              <a:rPr lang="en-IN" sz="1800">
                <a:effectLst/>
                <a:latin typeface="Calibri" panose="020F0502020204030204" pitchFamily="34" charset="0"/>
                <a:ea typeface="Times New Roman" panose="02020603050405020304" pitchFamily="18" charset="0"/>
                <a:cs typeface="Times New Roman" panose="02020603050405020304" pitchFamily="18" charset="0"/>
              </a:rPr>
              <a:t>478014</a:t>
            </a:r>
            <a:endParaRPr lang="en-US" sz="1800" b="0" strike="noStrike" spc="-1">
              <a:solidFill>
                <a:srgbClr val="000000"/>
              </a:solidFill>
              <a:latin typeface="Calibri"/>
            </a:endParaRPr>
          </a:p>
        </p:txBody>
      </p:sp>
      <p:sp>
        <p:nvSpPr>
          <p:cNvPr id="113" name="Freeform 3"/>
          <p:cNvSpPr/>
          <p:nvPr/>
        </p:nvSpPr>
        <p:spPr>
          <a:xfrm>
            <a:off x="2700000" y="540000"/>
            <a:ext cx="6640560" cy="6682320"/>
          </a:xfrm>
          <a:custGeom>
            <a:avLst/>
            <a:gdLst>
              <a:gd name="textAreaLeft" fmla="*/ 0 w 6640560"/>
              <a:gd name="textAreaRight" fmla="*/ 6640920 w 6640560"/>
              <a:gd name="textAreaTop" fmla="*/ 0 h 6682320"/>
              <a:gd name="textAreaBottom" fmla="*/ 6682680 h 6682320"/>
            </a:gdLst>
            <a:ahLst/>
            <a:cxnLst/>
            <a:rect l="textAreaLeft" t="textAreaTop" r="textAreaRight" b="textAreaBottom"/>
            <a:pathLst>
              <a:path w="6641079" h="6682846">
                <a:moveTo>
                  <a:pt x="0" y="0"/>
                </a:moveTo>
                <a:lnTo>
                  <a:pt x="6641079" y="0"/>
                </a:lnTo>
                <a:lnTo>
                  <a:pt x="6641079" y="6682846"/>
                </a:lnTo>
                <a:lnTo>
                  <a:pt x="0" y="6682846"/>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Calibri"/>
            </a:endParaRPr>
          </a:p>
        </p:txBody>
      </p:sp>
      <p:grpSp>
        <p:nvGrpSpPr>
          <p:cNvPr id="114" name="Group 4"/>
          <p:cNvGrpSpPr/>
          <p:nvPr/>
        </p:nvGrpSpPr>
        <p:grpSpPr>
          <a:xfrm>
            <a:off x="2634840" y="3438000"/>
            <a:ext cx="3534840" cy="4287600"/>
            <a:chOff x="2634840" y="3438000"/>
            <a:chExt cx="3534840" cy="4287600"/>
          </a:xfrm>
        </p:grpSpPr>
        <p:sp>
          <p:nvSpPr>
            <p:cNvPr id="115" name="Freeform 5"/>
            <p:cNvSpPr/>
            <p:nvPr/>
          </p:nvSpPr>
          <p:spPr>
            <a:xfrm>
              <a:off x="2634840" y="3438000"/>
              <a:ext cx="3534840" cy="4287600"/>
            </a:xfrm>
            <a:custGeom>
              <a:avLst/>
              <a:gdLst>
                <a:gd name="textAreaLeft" fmla="*/ 0 w 3534840"/>
                <a:gd name="textAreaRight" fmla="*/ 3535200 w 3534840"/>
                <a:gd name="textAreaTop" fmla="*/ 0 h 4287600"/>
                <a:gd name="textAreaBottom" fmla="*/ 4287960 h 4287600"/>
              </a:gdLst>
              <a:ahLst/>
              <a:cxnLst/>
              <a:rect l="textAreaLeft" t="textAreaTop" r="textAreaRight" b="textAreaBottom"/>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just">
                <a:lnSpc>
                  <a:spcPct val="100000"/>
                </a:lnSpc>
              </a:pPr>
              <a:endParaRPr lang="en-US" sz="1800" b="0" strike="noStrike" spc="-1">
                <a:solidFill>
                  <a:srgbClr val="000000"/>
                </a:solidFill>
                <a:latin typeface="Calibri"/>
              </a:endParaRPr>
            </a:p>
          </p:txBody>
        </p:sp>
      </p:grpSp>
      <p:grpSp>
        <p:nvGrpSpPr>
          <p:cNvPr id="116" name="Group 8"/>
          <p:cNvGrpSpPr/>
          <p:nvPr/>
        </p:nvGrpSpPr>
        <p:grpSpPr>
          <a:xfrm>
            <a:off x="7812000" y="3388680"/>
            <a:ext cx="3534840" cy="4287600"/>
            <a:chOff x="7812000" y="3388680"/>
            <a:chExt cx="3534840" cy="4287600"/>
          </a:xfrm>
        </p:grpSpPr>
        <p:sp>
          <p:nvSpPr>
            <p:cNvPr id="117" name="Freeform 9"/>
            <p:cNvSpPr/>
            <p:nvPr/>
          </p:nvSpPr>
          <p:spPr>
            <a:xfrm>
              <a:off x="7812000" y="3388680"/>
              <a:ext cx="3534840" cy="4287600"/>
            </a:xfrm>
            <a:custGeom>
              <a:avLst/>
              <a:gdLst>
                <a:gd name="textAreaLeft" fmla="*/ 0 w 3534840"/>
                <a:gd name="textAreaRight" fmla="*/ 3535200 w 3534840"/>
                <a:gd name="textAreaTop" fmla="*/ 0 h 4287600"/>
                <a:gd name="textAreaBottom" fmla="*/ 4287960 h 4287600"/>
              </a:gdLst>
              <a:ahLst/>
              <a:cxnLst/>
              <a:rect l="textAreaLeft" t="textAreaTop" r="textAreaRight" b="textAreaBottom"/>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just">
                <a:lnSpc>
                  <a:spcPct val="100000"/>
                </a:lnSpc>
              </a:pPr>
              <a:endParaRPr lang="en-US" sz="1800" b="0" strike="noStrike" spc="-1">
                <a:solidFill>
                  <a:srgbClr val="000000"/>
                </a:solidFill>
                <a:latin typeface="Calibri"/>
              </a:endParaRPr>
            </a:p>
          </p:txBody>
        </p:sp>
      </p:grpSp>
      <p:grpSp>
        <p:nvGrpSpPr>
          <p:cNvPr id="118" name="Group 12"/>
          <p:cNvGrpSpPr/>
          <p:nvPr/>
        </p:nvGrpSpPr>
        <p:grpSpPr>
          <a:xfrm>
            <a:off x="13050000" y="3360240"/>
            <a:ext cx="3534840" cy="4287600"/>
            <a:chOff x="13050000" y="3360240"/>
            <a:chExt cx="3534840" cy="4287600"/>
          </a:xfrm>
        </p:grpSpPr>
        <p:sp>
          <p:nvSpPr>
            <p:cNvPr id="119" name="Freeform 13"/>
            <p:cNvSpPr/>
            <p:nvPr/>
          </p:nvSpPr>
          <p:spPr>
            <a:xfrm>
              <a:off x="13050000" y="3360240"/>
              <a:ext cx="3534840" cy="4287600"/>
            </a:xfrm>
            <a:custGeom>
              <a:avLst/>
              <a:gdLst>
                <a:gd name="textAreaLeft" fmla="*/ 0 w 3534840"/>
                <a:gd name="textAreaRight" fmla="*/ 3535200 w 3534840"/>
                <a:gd name="textAreaTop" fmla="*/ 0 h 4287600"/>
                <a:gd name="textAreaBottom" fmla="*/ 4287960 h 4287600"/>
              </a:gdLst>
              <a:ahLst/>
              <a:cxnLst/>
              <a:rect l="textAreaLeft" t="textAreaTop" r="textAreaRight" b="textAreaBottom"/>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just">
                <a:lnSpc>
                  <a:spcPct val="100000"/>
                </a:lnSpc>
              </a:pPr>
              <a:endParaRPr lang="en-US" sz="1800" b="0" strike="noStrike" spc="-1">
                <a:solidFill>
                  <a:srgbClr val="000000"/>
                </a:solidFill>
                <a:latin typeface="Calibri"/>
              </a:endParaRPr>
            </a:p>
          </p:txBody>
        </p:sp>
      </p:grpSp>
      <p:sp>
        <p:nvSpPr>
          <p:cNvPr id="120" name="TextBox 20"/>
          <p:cNvSpPr/>
          <p:nvPr/>
        </p:nvSpPr>
        <p:spPr>
          <a:xfrm>
            <a:off x="3319920" y="1171440"/>
            <a:ext cx="11648160" cy="10162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7999"/>
              </a:lnSpc>
              <a:tabLst>
                <a:tab pos="0" algn="l"/>
              </a:tabLst>
            </a:pPr>
            <a:r>
              <a:rPr lang="en-US" sz="8000" b="0" strike="noStrike" spc="-1">
                <a:solidFill>
                  <a:srgbClr val="FFBD59"/>
                </a:solidFill>
                <a:latin typeface="League Spartan"/>
              </a:rPr>
              <a:t>The   Team</a:t>
            </a:r>
            <a:endParaRPr lang="en-IN" sz="8000" b="0" strike="noStrike" spc="-1">
              <a:solidFill>
                <a:srgbClr val="000000"/>
              </a:solidFill>
              <a:latin typeface="Arial"/>
            </a:endParaRPr>
          </a:p>
        </p:txBody>
      </p:sp>
      <p:sp>
        <p:nvSpPr>
          <p:cNvPr id="121" name="TextBox 21"/>
          <p:cNvSpPr/>
          <p:nvPr/>
        </p:nvSpPr>
        <p:spPr>
          <a:xfrm>
            <a:off x="3097080" y="5952960"/>
            <a:ext cx="2687400" cy="439031"/>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3410"/>
              </a:lnSpc>
            </a:pPr>
            <a:r>
              <a:rPr lang="en-US" sz="3409" b="0" strike="noStrike" spc="-1" dirty="0">
                <a:solidFill>
                  <a:srgbClr val="FFBD59"/>
                </a:solidFill>
                <a:latin typeface="Garet Bold"/>
              </a:rPr>
              <a:t>Tarush</a:t>
            </a:r>
            <a:r>
              <a:rPr lang="en-IN" sz="3409" spc="-1" dirty="0">
                <a:solidFill>
                  <a:srgbClr val="000000"/>
                </a:solidFill>
                <a:latin typeface="Arial"/>
              </a:rPr>
              <a:t> </a:t>
            </a:r>
            <a:r>
              <a:rPr lang="en-US" sz="3409" b="0" strike="noStrike" spc="-1" dirty="0">
                <a:solidFill>
                  <a:srgbClr val="FFBD59"/>
                </a:solidFill>
                <a:latin typeface="Garet Bold"/>
              </a:rPr>
              <a:t>Saxena</a:t>
            </a:r>
            <a:endParaRPr lang="en-IN" sz="3409" b="0" strike="noStrike" spc="-1" dirty="0">
              <a:solidFill>
                <a:srgbClr val="000000"/>
              </a:solidFill>
              <a:latin typeface="Arial"/>
            </a:endParaRPr>
          </a:p>
        </p:txBody>
      </p:sp>
      <p:sp>
        <p:nvSpPr>
          <p:cNvPr id="122" name="TextBox 22"/>
          <p:cNvSpPr/>
          <p:nvPr/>
        </p:nvSpPr>
        <p:spPr>
          <a:xfrm>
            <a:off x="3627360" y="6536369"/>
            <a:ext cx="1858680" cy="302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2387"/>
              </a:lnSpc>
              <a:tabLst>
                <a:tab pos="0" algn="l"/>
              </a:tabLst>
            </a:pPr>
            <a:r>
              <a:rPr lang="en-US" sz="1700" b="0" strike="noStrike" spc="338" dirty="0">
                <a:solidFill>
                  <a:srgbClr val="FFFFFF"/>
                </a:solidFill>
                <a:latin typeface="Garet"/>
              </a:rPr>
              <a:t>developer</a:t>
            </a:r>
            <a:endParaRPr lang="en-IN" sz="1700" b="0" strike="noStrike" spc="-1" dirty="0">
              <a:solidFill>
                <a:srgbClr val="000000"/>
              </a:solidFill>
              <a:latin typeface="Arial"/>
            </a:endParaRPr>
          </a:p>
        </p:txBody>
      </p:sp>
      <p:sp>
        <p:nvSpPr>
          <p:cNvPr id="123" name="TextBox 23"/>
          <p:cNvSpPr/>
          <p:nvPr/>
        </p:nvSpPr>
        <p:spPr>
          <a:xfrm>
            <a:off x="8274240" y="5903280"/>
            <a:ext cx="2687400" cy="433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3410"/>
              </a:lnSpc>
              <a:tabLst>
                <a:tab pos="0" algn="l"/>
              </a:tabLst>
            </a:pPr>
            <a:r>
              <a:rPr lang="en-US" sz="3409" b="0" strike="noStrike" spc="-1">
                <a:solidFill>
                  <a:srgbClr val="FFBD59"/>
                </a:solidFill>
                <a:latin typeface="Garet Bold"/>
              </a:rPr>
              <a:t>Vansh Rawat</a:t>
            </a:r>
            <a:endParaRPr lang="en-IN" sz="3409" b="0" strike="noStrike" spc="-1">
              <a:solidFill>
                <a:srgbClr val="000000"/>
              </a:solidFill>
              <a:latin typeface="Arial"/>
            </a:endParaRPr>
          </a:p>
        </p:txBody>
      </p:sp>
      <p:sp>
        <p:nvSpPr>
          <p:cNvPr id="124" name="TextBox 24"/>
          <p:cNvSpPr/>
          <p:nvPr/>
        </p:nvSpPr>
        <p:spPr>
          <a:xfrm>
            <a:off x="8858160" y="6536369"/>
            <a:ext cx="2488680" cy="302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2387"/>
              </a:lnSpc>
              <a:tabLst>
                <a:tab pos="0" algn="l"/>
              </a:tabLst>
            </a:pPr>
            <a:r>
              <a:rPr lang="en-US" sz="1700" b="0" strike="noStrike" spc="338" dirty="0">
                <a:solidFill>
                  <a:srgbClr val="FFFFFF"/>
                </a:solidFill>
                <a:latin typeface="Blinker"/>
              </a:rPr>
              <a:t>developer</a:t>
            </a:r>
            <a:endParaRPr lang="en-IN" sz="1700" b="0" strike="noStrike" spc="-1" dirty="0">
              <a:solidFill>
                <a:srgbClr val="000000"/>
              </a:solidFill>
              <a:latin typeface="Arial"/>
            </a:endParaRPr>
          </a:p>
        </p:txBody>
      </p:sp>
      <p:sp>
        <p:nvSpPr>
          <p:cNvPr id="125" name="TextBox 25"/>
          <p:cNvSpPr/>
          <p:nvPr/>
        </p:nvSpPr>
        <p:spPr>
          <a:xfrm>
            <a:off x="13512240" y="5875200"/>
            <a:ext cx="2585880" cy="866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3410"/>
              </a:lnSpc>
              <a:tabLst>
                <a:tab pos="0" algn="l"/>
              </a:tabLst>
            </a:pPr>
            <a:r>
              <a:rPr lang="en-US" sz="3409" b="0" strike="noStrike" spc="-1">
                <a:solidFill>
                  <a:srgbClr val="FFBD59"/>
                </a:solidFill>
                <a:latin typeface="Garet Bold"/>
              </a:rPr>
              <a:t>Kartikay Singh</a:t>
            </a:r>
            <a:endParaRPr lang="en-IN" sz="3409" b="0" strike="noStrike" spc="-1">
              <a:solidFill>
                <a:srgbClr val="000000"/>
              </a:solidFill>
              <a:latin typeface="Arial"/>
            </a:endParaRPr>
          </a:p>
        </p:txBody>
      </p:sp>
      <p:sp>
        <p:nvSpPr>
          <p:cNvPr id="126" name="TextBox 27"/>
          <p:cNvSpPr/>
          <p:nvPr/>
        </p:nvSpPr>
        <p:spPr>
          <a:xfrm>
            <a:off x="14124927" y="6536369"/>
            <a:ext cx="1858680" cy="302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2387"/>
              </a:lnSpc>
              <a:tabLst>
                <a:tab pos="0" algn="l"/>
              </a:tabLst>
            </a:pPr>
            <a:r>
              <a:rPr lang="en-US" sz="1700" b="0" strike="noStrike" spc="338" dirty="0">
                <a:solidFill>
                  <a:srgbClr val="FFFFFF"/>
                </a:solidFill>
                <a:latin typeface="Blinker"/>
              </a:rPr>
              <a:t>developer</a:t>
            </a:r>
            <a:endParaRPr lang="en-IN" sz="1700" b="0" strike="noStrike" spc="-1" dirty="0">
              <a:solidFill>
                <a:srgbClr val="000000"/>
              </a:solidFill>
              <a:latin typeface="Arial"/>
            </a:endParaRPr>
          </a:p>
        </p:txBody>
      </p:sp>
      <p:sp>
        <p:nvSpPr>
          <p:cNvPr id="128" name="Picture 31"/>
          <p:cNvSpPr/>
          <p:nvPr/>
        </p:nvSpPr>
        <p:spPr>
          <a:xfrm>
            <a:off x="8381880" y="3515760"/>
            <a:ext cx="2329920" cy="2278440"/>
          </a:xfrm>
          <a:prstGeom prst="ellipse">
            <a:avLst/>
          </a:prstGeom>
          <a:blipFill rotWithShape="0">
            <a:blip r:embed="rId4"/>
            <a:srcRect/>
            <a:stretch/>
          </a:blipFill>
          <a:ln w="0">
            <a:noFill/>
          </a:ln>
          <a:effectLst>
            <a:softEdge rad="112680"/>
          </a:effectLst>
        </p:spPr>
        <p:style>
          <a:lnRef idx="0">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000000"/>
              </a:solidFill>
              <a:latin typeface="Arial"/>
            </a:endParaRPr>
          </a:p>
        </p:txBody>
      </p:sp>
      <p:sp>
        <p:nvSpPr>
          <p:cNvPr id="129" name="Picture 33"/>
          <p:cNvSpPr/>
          <p:nvPr/>
        </p:nvSpPr>
        <p:spPr>
          <a:xfrm>
            <a:off x="13525200" y="3335760"/>
            <a:ext cx="2336760" cy="2430360"/>
          </a:xfrm>
          <a:prstGeom prst="ellipse">
            <a:avLst/>
          </a:prstGeom>
          <a:blipFill rotWithShape="0">
            <a:blip r:embed="rId5"/>
            <a:srcRect/>
            <a:stretch/>
          </a:blipFill>
          <a:ln w="0">
            <a:noFill/>
          </a:ln>
          <a:effectLst>
            <a:softEdge rad="112680"/>
          </a:effectLst>
        </p:spPr>
        <p:style>
          <a:lnRef idx="0">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000000"/>
              </a:solidFill>
              <a:latin typeface="Arial"/>
            </a:endParaRPr>
          </a:p>
        </p:txBody>
      </p:sp>
      <p:pic>
        <p:nvPicPr>
          <p:cNvPr id="3" name="Picture 2">
            <a:extLst>
              <a:ext uri="{FF2B5EF4-FFF2-40B4-BE49-F238E27FC236}">
                <a16:creationId xmlns:a16="http://schemas.microsoft.com/office/drawing/2014/main" id="{E2008CCD-D495-0146-B337-52BC8BDED31F}"/>
              </a:ext>
            </a:extLst>
          </p:cNvPr>
          <p:cNvPicPr>
            <a:picLocks noChangeAspect="1"/>
          </p:cNvPicPr>
          <p:nvPr/>
        </p:nvPicPr>
        <p:blipFill rotWithShape="1">
          <a:blip r:embed="rId6"/>
          <a:srcRect l="3319" t="18934" r="18129" b="5965"/>
          <a:stretch/>
        </p:blipFill>
        <p:spPr>
          <a:xfrm>
            <a:off x="3236850" y="3564347"/>
            <a:ext cx="2330819" cy="2181265"/>
          </a:xfrm>
          <a:prstGeom prst="ellipse">
            <a:avLst/>
          </a:prstGeom>
          <a:ln>
            <a:noFill/>
          </a:ln>
          <a:effectLst>
            <a:softEdge rad="112500"/>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Freeform 2"/>
          <p:cNvSpPr/>
          <p:nvPr/>
        </p:nvSpPr>
        <p:spPr>
          <a:xfrm>
            <a:off x="0" y="0"/>
            <a:ext cx="18287640" cy="10286640"/>
          </a:xfrm>
          <a:custGeom>
            <a:avLst/>
            <a:gdLst>
              <a:gd name="textAreaLeft" fmla="*/ 0 w 18287640"/>
              <a:gd name="textAreaRight" fmla="*/ 18288000 w 18287640"/>
              <a:gd name="textAreaTop" fmla="*/ 0 h 10286640"/>
              <a:gd name="textAreaBottom" fmla="*/ 10287000 h 10286640"/>
            </a:gdLst>
            <a:ahLst/>
            <a:cxnLst/>
            <a:rect l="textAreaLeft" t="textAreaTop" r="textAreaRight" b="textAreaBottom"/>
            <a:pathLst>
              <a:path w="18288000" h="10287000">
                <a:moveTo>
                  <a:pt x="0" y="0"/>
                </a:moveTo>
                <a:lnTo>
                  <a:pt x="18288000" y="0"/>
                </a:lnTo>
                <a:lnTo>
                  <a:pt x="18288000" y="10287000"/>
                </a:lnTo>
                <a:lnTo>
                  <a:pt x="0" y="10287000"/>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Calibri"/>
            </a:endParaRPr>
          </a:p>
        </p:txBody>
      </p:sp>
      <p:sp>
        <p:nvSpPr>
          <p:cNvPr id="131" name="Freeform 3"/>
          <p:cNvSpPr/>
          <p:nvPr/>
        </p:nvSpPr>
        <p:spPr>
          <a:xfrm>
            <a:off x="0" y="0"/>
            <a:ext cx="18287640" cy="4272480"/>
          </a:xfrm>
          <a:custGeom>
            <a:avLst/>
            <a:gdLst>
              <a:gd name="textAreaLeft" fmla="*/ 0 w 18287640"/>
              <a:gd name="textAreaRight" fmla="*/ 18288000 w 18287640"/>
              <a:gd name="textAreaTop" fmla="*/ 0 h 4272480"/>
              <a:gd name="textAreaBottom" fmla="*/ 4272840 h 4272480"/>
            </a:gdLst>
            <a:ahLst/>
            <a:cxnLst/>
            <a:rect l="textAreaLeft" t="textAreaTop" r="textAreaRight" b="textAreaBottom"/>
            <a:pathLst>
              <a:path w="18288000" h="4273013">
                <a:moveTo>
                  <a:pt x="0" y="0"/>
                </a:moveTo>
                <a:lnTo>
                  <a:pt x="18288000" y="0"/>
                </a:lnTo>
                <a:lnTo>
                  <a:pt x="18288000" y="4273013"/>
                </a:lnTo>
                <a:lnTo>
                  <a:pt x="0" y="4273013"/>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Calibri"/>
            </a:endParaRPr>
          </a:p>
        </p:txBody>
      </p:sp>
      <p:sp>
        <p:nvSpPr>
          <p:cNvPr id="132" name="TextBox 4"/>
          <p:cNvSpPr/>
          <p:nvPr/>
        </p:nvSpPr>
        <p:spPr>
          <a:xfrm>
            <a:off x="3877560" y="5349600"/>
            <a:ext cx="10532160" cy="549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4320"/>
              </a:lnSpc>
            </a:pPr>
            <a:r>
              <a:rPr lang="en-US" sz="3600" b="0" strike="noStrike" spc="1149">
                <a:solidFill>
                  <a:srgbClr val="FFBD59"/>
                </a:solidFill>
                <a:latin typeface="Garet"/>
              </a:rPr>
              <a:t>HACKTOBER FEST</a:t>
            </a:r>
            <a:endParaRPr lang="en-IN" sz="3600" b="0" strike="noStrike" spc="-1">
              <a:solidFill>
                <a:srgbClr val="000000"/>
              </a:solidFill>
              <a:latin typeface="Arial"/>
            </a:endParaRPr>
          </a:p>
        </p:txBody>
      </p:sp>
      <p:sp>
        <p:nvSpPr>
          <p:cNvPr id="133" name="TextBox 5"/>
          <p:cNvSpPr/>
          <p:nvPr/>
        </p:nvSpPr>
        <p:spPr>
          <a:xfrm>
            <a:off x="2510280" y="3613680"/>
            <a:ext cx="13267080" cy="1829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14400"/>
              </a:lnSpc>
            </a:pPr>
            <a:r>
              <a:rPr lang="en-US" sz="12000" b="0" strike="noStrike" spc="-1">
                <a:solidFill>
                  <a:srgbClr val="FFFFFF"/>
                </a:solidFill>
                <a:latin typeface="League Spartan"/>
              </a:rPr>
              <a:t>Thank You</a:t>
            </a:r>
            <a:endParaRPr lang="en-IN" sz="12000" b="0" strike="noStrike" spc="-1">
              <a:solidFill>
                <a:srgbClr val="000000"/>
              </a:solidFill>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72</TotalTime>
  <Words>383</Words>
  <Application>Microsoft Office PowerPoint</Application>
  <PresentationFormat>Custom</PresentationFormat>
  <Paragraphs>45</Paragraphs>
  <Slides>9</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9</vt:i4>
      </vt:variant>
    </vt:vector>
  </HeadingPairs>
  <TitlesOfParts>
    <vt:vector size="24" baseType="lpstr">
      <vt:lpstr>Arial</vt:lpstr>
      <vt:lpstr>Blinker</vt:lpstr>
      <vt:lpstr>Calibri</vt:lpstr>
      <vt:lpstr>Garet</vt:lpstr>
      <vt:lpstr>Garet Bold</vt:lpstr>
      <vt:lpstr>Glacial Indifference</vt:lpstr>
      <vt:lpstr>Glacial Indifference Bold</vt:lpstr>
      <vt:lpstr>League Spartan</vt:lpstr>
      <vt:lpstr>Mont Bold</vt:lpstr>
      <vt:lpstr>OpenSymbol</vt:lpstr>
      <vt:lpstr>Poppins</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Pink Futuristic Dark Mode Technology Pitch Deck Presentation</dc:title>
  <dc:subject/>
  <dc:creator>Vansh Rawat</dc:creator>
  <dc:description/>
  <cp:lastModifiedBy>tarush saxena</cp:lastModifiedBy>
  <cp:revision>8</cp:revision>
  <dcterms:created xsi:type="dcterms:W3CDTF">2006-08-16T00:00:00Z</dcterms:created>
  <dcterms:modified xsi:type="dcterms:W3CDTF">2023-10-28T07:57:21Z</dcterms:modified>
  <dc:identifier>DAFxrxF-qp8</dc:identifier>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Custom</vt:lpwstr>
  </property>
  <property fmtid="{D5CDD505-2E9C-101B-9397-08002B2CF9AE}" pid="3" name="Slides">
    <vt:i4>9</vt:i4>
  </property>
</Properties>
</file>